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7" r:id="rId9"/>
    <p:sldId id="264" r:id="rId10"/>
    <p:sldId id="268" r:id="rId11"/>
    <p:sldId id="265" r:id="rId12"/>
    <p:sldId id="269" r:id="rId13"/>
    <p:sldId id="266" r:id="rId14"/>
    <p:sldId id="282" r:id="rId15"/>
    <p:sldId id="286" r:id="rId16"/>
    <p:sldId id="271" r:id="rId17"/>
    <p:sldId id="272" r:id="rId18"/>
    <p:sldId id="275" r:id="rId19"/>
    <p:sldId id="288" r:id="rId20"/>
    <p:sldId id="276" r:id="rId21"/>
    <p:sldId id="289" r:id="rId22"/>
    <p:sldId id="277" r:id="rId23"/>
    <p:sldId id="278" r:id="rId24"/>
    <p:sldId id="279" r:id="rId25"/>
    <p:sldId id="280" r:id="rId26"/>
    <p:sldId id="285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2F8E"/>
    <a:srgbClr val="4EFCAD"/>
    <a:srgbClr val="002A7E"/>
    <a:srgbClr val="0000CC"/>
    <a:srgbClr val="1F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57" d="100"/>
          <a:sy n="57" d="100"/>
        </p:scale>
        <p:origin x="33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23.xml"/><Relationship Id="rId1" Type="http://schemas.openxmlformats.org/officeDocument/2006/relationships/slide" Target="../slides/slide22.xml"/><Relationship Id="rId4" Type="http://schemas.openxmlformats.org/officeDocument/2006/relationships/slide" Target="../slides/slide25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A83DD-5CBA-4657-BAB2-B00546B8C626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990FCF-E0D3-4620-8B8C-D23F2590D431}">
      <dgm:prSet phldrT="[Text]"/>
      <dgm:spPr/>
      <dgm:t>
        <a:bodyPr/>
        <a:lstStyle/>
        <a:p>
          <a:r>
            <a:rPr lang="en-US" dirty="0" smtClean="0"/>
            <a:t>Quality in HE</a:t>
          </a:r>
          <a:endParaRPr lang="en-US" dirty="0"/>
        </a:p>
      </dgm:t>
    </dgm:pt>
    <dgm:pt modelId="{410348BE-1750-441D-8209-DD40226C13F9}" type="parTrans" cxnId="{FF7BAD59-EA03-498B-AA5D-1F023D42AFD1}">
      <dgm:prSet/>
      <dgm:spPr/>
      <dgm:t>
        <a:bodyPr/>
        <a:lstStyle/>
        <a:p>
          <a:endParaRPr lang="en-US"/>
        </a:p>
      </dgm:t>
    </dgm:pt>
    <dgm:pt modelId="{DA703460-F173-4513-96A1-3BADE2294594}" type="sibTrans" cxnId="{FF7BAD59-EA03-498B-AA5D-1F023D42AFD1}">
      <dgm:prSet/>
      <dgm:spPr/>
      <dgm:t>
        <a:bodyPr/>
        <a:lstStyle/>
        <a:p>
          <a:endParaRPr lang="en-US"/>
        </a:p>
      </dgm:t>
    </dgm:pt>
    <dgm:pt modelId="{251699C8-9B6B-4D24-A639-4794F3878100}">
      <dgm:prSet phldrT="[Text]"/>
      <dgm:spPr/>
      <dgm:t>
        <a:bodyPr/>
        <a:lstStyle/>
        <a:p>
          <a:r>
            <a:rPr lang="en-US" dirty="0" smtClean="0"/>
            <a:t>Students </a:t>
          </a:r>
          <a:endParaRPr lang="en-US" dirty="0"/>
        </a:p>
      </dgm:t>
    </dgm:pt>
    <dgm:pt modelId="{27EE2E59-3895-4F77-BA7E-82E0E086E00D}" type="parTrans" cxnId="{9C3BA6F7-A54F-47FC-B9FB-2BA4FA950AB0}">
      <dgm:prSet/>
      <dgm:spPr/>
      <dgm:t>
        <a:bodyPr/>
        <a:lstStyle/>
        <a:p>
          <a:endParaRPr lang="en-US"/>
        </a:p>
      </dgm:t>
    </dgm:pt>
    <dgm:pt modelId="{3471F7FE-2CF4-4B0E-9651-F5114B9F109A}" type="sibTrans" cxnId="{9C3BA6F7-A54F-47FC-B9FB-2BA4FA950AB0}">
      <dgm:prSet/>
      <dgm:spPr/>
      <dgm:t>
        <a:bodyPr/>
        <a:lstStyle/>
        <a:p>
          <a:endParaRPr lang="en-US"/>
        </a:p>
      </dgm:t>
    </dgm:pt>
    <dgm:pt modelId="{D6950957-5491-4237-B9FD-383C2EC6898D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dirty="0" smtClean="0"/>
            <a:t>Governments</a:t>
          </a:r>
          <a:endParaRPr lang="en-US" dirty="0"/>
        </a:p>
      </dgm:t>
    </dgm:pt>
    <dgm:pt modelId="{A674C275-7548-4C85-B99E-6591E4BE5494}" type="parTrans" cxnId="{FEE3B5E2-DE52-4B4F-99CE-78C57AF995F9}">
      <dgm:prSet/>
      <dgm:spPr/>
      <dgm:t>
        <a:bodyPr/>
        <a:lstStyle/>
        <a:p>
          <a:endParaRPr lang="en-US"/>
        </a:p>
      </dgm:t>
    </dgm:pt>
    <dgm:pt modelId="{120EB75E-E1B5-42A0-9CB3-4D670A12F57E}" type="sibTrans" cxnId="{FEE3B5E2-DE52-4B4F-99CE-78C57AF995F9}">
      <dgm:prSet/>
      <dgm:spPr/>
      <dgm:t>
        <a:bodyPr/>
        <a:lstStyle/>
        <a:p>
          <a:endParaRPr lang="en-US"/>
        </a:p>
      </dgm:t>
    </dgm:pt>
    <dgm:pt modelId="{174A07B0-466F-4C35-967C-06A7B037508A}">
      <dgm:prSet phldrT="[Text]"/>
      <dgm:spPr>
        <a:solidFill>
          <a:srgbClr val="4EFCAD">
            <a:alpha val="49804"/>
          </a:srgbClr>
        </a:solidFill>
      </dgm:spPr>
      <dgm:t>
        <a:bodyPr/>
        <a:lstStyle/>
        <a:p>
          <a:r>
            <a:rPr lang="en-US" dirty="0" smtClean="0"/>
            <a:t>Teaching &amp; Non teaching staff </a:t>
          </a:r>
          <a:endParaRPr lang="en-US" dirty="0"/>
        </a:p>
      </dgm:t>
    </dgm:pt>
    <dgm:pt modelId="{281082C0-4007-4A5B-A7CF-1AF93F678E37}" type="parTrans" cxnId="{E07CA706-4196-4DAC-BADD-0B9B65D289C4}">
      <dgm:prSet/>
      <dgm:spPr/>
      <dgm:t>
        <a:bodyPr/>
        <a:lstStyle/>
        <a:p>
          <a:endParaRPr lang="en-US"/>
        </a:p>
      </dgm:t>
    </dgm:pt>
    <dgm:pt modelId="{242DDB04-8ED7-402E-A5CC-54C630EDF148}" type="sibTrans" cxnId="{E07CA706-4196-4DAC-BADD-0B9B65D289C4}">
      <dgm:prSet/>
      <dgm:spPr/>
      <dgm:t>
        <a:bodyPr/>
        <a:lstStyle/>
        <a:p>
          <a:endParaRPr lang="en-US"/>
        </a:p>
      </dgm:t>
    </dgm:pt>
    <dgm:pt modelId="{20037B7B-06B7-4E75-BF67-9D23B8A237E3}">
      <dgm:prSet phldrT="[Text]"/>
      <dgm:spPr/>
      <dgm:t>
        <a:bodyPr/>
        <a:lstStyle/>
        <a:p>
          <a:r>
            <a:rPr lang="en-US" dirty="0" smtClean="0"/>
            <a:t>Employers </a:t>
          </a:r>
          <a:endParaRPr lang="en-US" dirty="0"/>
        </a:p>
      </dgm:t>
    </dgm:pt>
    <dgm:pt modelId="{7D20E4BA-3701-41CC-BA9C-DDD2143336E8}" type="parTrans" cxnId="{59764678-80F2-4F74-B23A-06B256C86CB2}">
      <dgm:prSet/>
      <dgm:spPr/>
      <dgm:t>
        <a:bodyPr/>
        <a:lstStyle/>
        <a:p>
          <a:endParaRPr lang="en-US"/>
        </a:p>
      </dgm:t>
    </dgm:pt>
    <dgm:pt modelId="{B9F56811-FAC8-4704-BCD4-9133E3AF437C}" type="sibTrans" cxnId="{59764678-80F2-4F74-B23A-06B256C86CB2}">
      <dgm:prSet/>
      <dgm:spPr/>
      <dgm:t>
        <a:bodyPr/>
        <a:lstStyle/>
        <a:p>
          <a:endParaRPr lang="en-US"/>
        </a:p>
      </dgm:t>
    </dgm:pt>
    <dgm:pt modelId="{AD182D3E-17CB-456B-AF68-6E95331A3737}">
      <dgm:prSet phldrT="[Text]"/>
      <dgm:spPr/>
      <dgm:t>
        <a:bodyPr/>
        <a:lstStyle/>
        <a:p>
          <a:r>
            <a:rPr lang="en-US" dirty="0" smtClean="0"/>
            <a:t>Funding agencies </a:t>
          </a:r>
          <a:endParaRPr lang="en-US" dirty="0"/>
        </a:p>
      </dgm:t>
    </dgm:pt>
    <dgm:pt modelId="{EF119CD4-57EC-4715-BC65-B91B97461708}" type="parTrans" cxnId="{E9A18D6A-6788-45E1-BFEC-4711BEB9B1F5}">
      <dgm:prSet/>
      <dgm:spPr/>
      <dgm:t>
        <a:bodyPr/>
        <a:lstStyle/>
        <a:p>
          <a:endParaRPr lang="en-US"/>
        </a:p>
      </dgm:t>
    </dgm:pt>
    <dgm:pt modelId="{A9BD6DEC-5C0A-4E53-A51A-AA311622F123}" type="sibTrans" cxnId="{E9A18D6A-6788-45E1-BFEC-4711BEB9B1F5}">
      <dgm:prSet/>
      <dgm:spPr/>
      <dgm:t>
        <a:bodyPr/>
        <a:lstStyle/>
        <a:p>
          <a:endParaRPr lang="en-US"/>
        </a:p>
      </dgm:t>
    </dgm:pt>
    <dgm:pt modelId="{842D826C-3762-4296-AA32-852ED10A39AD}">
      <dgm:prSet phldrT="[Text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en-US" dirty="0" smtClean="0"/>
            <a:t>Accrediting Bodies </a:t>
          </a:r>
          <a:endParaRPr lang="en-US" dirty="0"/>
        </a:p>
      </dgm:t>
    </dgm:pt>
    <dgm:pt modelId="{FC318414-F982-494F-BF7E-14832B18DBF9}" type="parTrans" cxnId="{090C6FDE-E2EB-4552-98A3-055FF8867328}">
      <dgm:prSet/>
      <dgm:spPr/>
      <dgm:t>
        <a:bodyPr/>
        <a:lstStyle/>
        <a:p>
          <a:endParaRPr lang="en-US"/>
        </a:p>
      </dgm:t>
    </dgm:pt>
    <dgm:pt modelId="{FE7BC5AB-DE3A-4D4D-B615-48595BA434A9}" type="sibTrans" cxnId="{090C6FDE-E2EB-4552-98A3-055FF8867328}">
      <dgm:prSet/>
      <dgm:spPr/>
      <dgm:t>
        <a:bodyPr/>
        <a:lstStyle/>
        <a:p>
          <a:endParaRPr lang="en-US"/>
        </a:p>
      </dgm:t>
    </dgm:pt>
    <dgm:pt modelId="{D78A6154-DC7C-44A8-A4D3-BEA9995DCBBA}">
      <dgm:prSet phldrT="[Text]"/>
      <dgm:spPr/>
      <dgm:t>
        <a:bodyPr/>
        <a:lstStyle/>
        <a:p>
          <a:r>
            <a:rPr lang="en-US" dirty="0" smtClean="0"/>
            <a:t>Certification Bodies </a:t>
          </a:r>
          <a:endParaRPr lang="en-US" dirty="0"/>
        </a:p>
      </dgm:t>
    </dgm:pt>
    <dgm:pt modelId="{8F0012D7-60BF-4239-BA1D-5020F58B2EC5}" type="parTrans" cxnId="{55F8FB79-3288-4414-86CA-CC245BF961EE}">
      <dgm:prSet/>
      <dgm:spPr/>
      <dgm:t>
        <a:bodyPr/>
        <a:lstStyle/>
        <a:p>
          <a:endParaRPr lang="en-US"/>
        </a:p>
      </dgm:t>
    </dgm:pt>
    <dgm:pt modelId="{D41E6D58-08F2-49B7-9317-DAAA34AE7444}" type="sibTrans" cxnId="{55F8FB79-3288-4414-86CA-CC245BF961EE}">
      <dgm:prSet/>
      <dgm:spPr/>
      <dgm:t>
        <a:bodyPr/>
        <a:lstStyle/>
        <a:p>
          <a:endParaRPr lang="en-US"/>
        </a:p>
      </dgm:t>
    </dgm:pt>
    <dgm:pt modelId="{47937AFA-0ECA-4A9D-AFFA-D54855061486}" type="pres">
      <dgm:prSet presAssocID="{B82A83DD-5CBA-4657-BAB2-B00546B8C6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JM"/>
        </a:p>
      </dgm:t>
    </dgm:pt>
    <dgm:pt modelId="{14436872-E15B-4200-B277-426CD916BF94}" type="pres">
      <dgm:prSet presAssocID="{B82A83DD-5CBA-4657-BAB2-B00546B8C626}" presName="radial" presStyleCnt="0">
        <dgm:presLayoutVars>
          <dgm:animLvl val="ctr"/>
        </dgm:presLayoutVars>
      </dgm:prSet>
      <dgm:spPr/>
    </dgm:pt>
    <dgm:pt modelId="{370B5B04-B1F6-4DE6-9178-5A4BDE75EB9D}" type="pres">
      <dgm:prSet presAssocID="{CB990FCF-E0D3-4620-8B8C-D23F2590D431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CEAC128B-0FBF-494C-8564-749D7A3C382E}" type="pres">
      <dgm:prSet presAssocID="{251699C8-9B6B-4D24-A639-4794F3878100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1914CB67-E19F-4D70-8B5A-8847584988BD}" type="pres">
      <dgm:prSet presAssocID="{D6950957-5491-4237-B9FD-383C2EC6898D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4ED94-BEF8-4C93-B77C-1A27C76E717B}" type="pres">
      <dgm:prSet presAssocID="{AD182D3E-17CB-456B-AF68-6E95331A3737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62F8BBD7-EDF8-4836-B007-A20CF5309A6A}" type="pres">
      <dgm:prSet presAssocID="{D78A6154-DC7C-44A8-A4D3-BEA9995DCBB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0BAB0-84C4-41EC-80A7-6CC312AA2B4D}" type="pres">
      <dgm:prSet presAssocID="{842D826C-3762-4296-AA32-852ED10A39AD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C8A41-8803-4710-BC39-106C35721DBC}" type="pres">
      <dgm:prSet presAssocID="{174A07B0-466F-4C35-967C-06A7B037508A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38255A92-C29F-42AE-9E8D-C71F3EAB7A28}" type="pres">
      <dgm:prSet presAssocID="{20037B7B-06B7-4E75-BF67-9D23B8A237E3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</dgm:ptLst>
  <dgm:cxnLst>
    <dgm:cxn modelId="{B75F61B7-7B14-412A-88B8-8D3C492E07FE}" type="presOf" srcId="{AD182D3E-17CB-456B-AF68-6E95331A3737}" destId="{6224ED94-BEF8-4C93-B77C-1A27C76E717B}" srcOrd="0" destOrd="0" presId="urn:microsoft.com/office/officeart/2005/8/layout/radial3"/>
    <dgm:cxn modelId="{E07CA706-4196-4DAC-BADD-0B9B65D289C4}" srcId="{CB990FCF-E0D3-4620-8B8C-D23F2590D431}" destId="{174A07B0-466F-4C35-967C-06A7B037508A}" srcOrd="5" destOrd="0" parTransId="{281082C0-4007-4A5B-A7CF-1AF93F678E37}" sibTransId="{242DDB04-8ED7-402E-A5CC-54C630EDF148}"/>
    <dgm:cxn modelId="{8132A187-FBF1-4B49-A7C4-B00C294FE883}" type="presOf" srcId="{CB990FCF-E0D3-4620-8B8C-D23F2590D431}" destId="{370B5B04-B1F6-4DE6-9178-5A4BDE75EB9D}" srcOrd="0" destOrd="0" presId="urn:microsoft.com/office/officeart/2005/8/layout/radial3"/>
    <dgm:cxn modelId="{E9A18D6A-6788-45E1-BFEC-4711BEB9B1F5}" srcId="{CB990FCF-E0D3-4620-8B8C-D23F2590D431}" destId="{AD182D3E-17CB-456B-AF68-6E95331A3737}" srcOrd="2" destOrd="0" parTransId="{EF119CD4-57EC-4715-BC65-B91B97461708}" sibTransId="{A9BD6DEC-5C0A-4E53-A51A-AA311622F123}"/>
    <dgm:cxn modelId="{C95B8E00-B7C6-491A-8946-40A2887D76BF}" type="presOf" srcId="{D6950957-5491-4237-B9FD-383C2EC6898D}" destId="{1914CB67-E19F-4D70-8B5A-8847584988BD}" srcOrd="0" destOrd="0" presId="urn:microsoft.com/office/officeart/2005/8/layout/radial3"/>
    <dgm:cxn modelId="{9547C2DD-C0CC-4CBF-9ACC-CC65AC6B39E8}" type="presOf" srcId="{D78A6154-DC7C-44A8-A4D3-BEA9995DCBBA}" destId="{62F8BBD7-EDF8-4836-B007-A20CF5309A6A}" srcOrd="0" destOrd="0" presId="urn:microsoft.com/office/officeart/2005/8/layout/radial3"/>
    <dgm:cxn modelId="{62962E9C-1742-40EA-AD4E-DCEF0CA4331F}" type="presOf" srcId="{251699C8-9B6B-4D24-A639-4794F3878100}" destId="{CEAC128B-0FBF-494C-8564-749D7A3C382E}" srcOrd="0" destOrd="0" presId="urn:microsoft.com/office/officeart/2005/8/layout/radial3"/>
    <dgm:cxn modelId="{BCFB2B03-5F98-4F20-A896-57439F0B5825}" type="presOf" srcId="{B82A83DD-5CBA-4657-BAB2-B00546B8C626}" destId="{47937AFA-0ECA-4A9D-AFFA-D54855061486}" srcOrd="0" destOrd="0" presId="urn:microsoft.com/office/officeart/2005/8/layout/radial3"/>
    <dgm:cxn modelId="{55F8FB79-3288-4414-86CA-CC245BF961EE}" srcId="{CB990FCF-E0D3-4620-8B8C-D23F2590D431}" destId="{D78A6154-DC7C-44A8-A4D3-BEA9995DCBBA}" srcOrd="3" destOrd="0" parTransId="{8F0012D7-60BF-4239-BA1D-5020F58B2EC5}" sibTransId="{D41E6D58-08F2-49B7-9317-DAAA34AE7444}"/>
    <dgm:cxn modelId="{59764678-80F2-4F74-B23A-06B256C86CB2}" srcId="{CB990FCF-E0D3-4620-8B8C-D23F2590D431}" destId="{20037B7B-06B7-4E75-BF67-9D23B8A237E3}" srcOrd="6" destOrd="0" parTransId="{7D20E4BA-3701-41CC-BA9C-DDD2143336E8}" sibTransId="{B9F56811-FAC8-4704-BCD4-9133E3AF437C}"/>
    <dgm:cxn modelId="{4082781F-FA88-4470-AFDE-8E15F8FB54BE}" type="presOf" srcId="{842D826C-3762-4296-AA32-852ED10A39AD}" destId="{B530BAB0-84C4-41EC-80A7-6CC312AA2B4D}" srcOrd="0" destOrd="0" presId="urn:microsoft.com/office/officeart/2005/8/layout/radial3"/>
    <dgm:cxn modelId="{0294B668-5185-43BF-84B2-A8807B8E90C8}" type="presOf" srcId="{174A07B0-466F-4C35-967C-06A7B037508A}" destId="{754C8A41-8803-4710-BC39-106C35721DBC}" srcOrd="0" destOrd="0" presId="urn:microsoft.com/office/officeart/2005/8/layout/radial3"/>
    <dgm:cxn modelId="{FEE3B5E2-DE52-4B4F-99CE-78C57AF995F9}" srcId="{CB990FCF-E0D3-4620-8B8C-D23F2590D431}" destId="{D6950957-5491-4237-B9FD-383C2EC6898D}" srcOrd="1" destOrd="0" parTransId="{A674C275-7548-4C85-B99E-6591E4BE5494}" sibTransId="{120EB75E-E1B5-42A0-9CB3-4D670A12F57E}"/>
    <dgm:cxn modelId="{FF7BAD59-EA03-498B-AA5D-1F023D42AFD1}" srcId="{B82A83DD-5CBA-4657-BAB2-B00546B8C626}" destId="{CB990FCF-E0D3-4620-8B8C-D23F2590D431}" srcOrd="0" destOrd="0" parTransId="{410348BE-1750-441D-8209-DD40226C13F9}" sibTransId="{DA703460-F173-4513-96A1-3BADE2294594}"/>
    <dgm:cxn modelId="{090C6FDE-E2EB-4552-98A3-055FF8867328}" srcId="{CB990FCF-E0D3-4620-8B8C-D23F2590D431}" destId="{842D826C-3762-4296-AA32-852ED10A39AD}" srcOrd="4" destOrd="0" parTransId="{FC318414-F982-494F-BF7E-14832B18DBF9}" sibTransId="{FE7BC5AB-DE3A-4D4D-B615-48595BA434A9}"/>
    <dgm:cxn modelId="{5B256859-4C1E-43C2-8CE4-DAD34B418BD8}" type="presOf" srcId="{20037B7B-06B7-4E75-BF67-9D23B8A237E3}" destId="{38255A92-C29F-42AE-9E8D-C71F3EAB7A28}" srcOrd="0" destOrd="0" presId="urn:microsoft.com/office/officeart/2005/8/layout/radial3"/>
    <dgm:cxn modelId="{9C3BA6F7-A54F-47FC-B9FB-2BA4FA950AB0}" srcId="{CB990FCF-E0D3-4620-8B8C-D23F2590D431}" destId="{251699C8-9B6B-4D24-A639-4794F3878100}" srcOrd="0" destOrd="0" parTransId="{27EE2E59-3895-4F77-BA7E-82E0E086E00D}" sibTransId="{3471F7FE-2CF4-4B0E-9651-F5114B9F109A}"/>
    <dgm:cxn modelId="{AB846A89-E61A-4801-A1CE-E77872EF06B8}" type="presParOf" srcId="{47937AFA-0ECA-4A9D-AFFA-D54855061486}" destId="{14436872-E15B-4200-B277-426CD916BF94}" srcOrd="0" destOrd="0" presId="urn:microsoft.com/office/officeart/2005/8/layout/radial3"/>
    <dgm:cxn modelId="{4F07B804-DAE3-4C35-9DE3-C61EA8AB3E49}" type="presParOf" srcId="{14436872-E15B-4200-B277-426CD916BF94}" destId="{370B5B04-B1F6-4DE6-9178-5A4BDE75EB9D}" srcOrd="0" destOrd="0" presId="urn:microsoft.com/office/officeart/2005/8/layout/radial3"/>
    <dgm:cxn modelId="{CE985C18-0537-4423-9931-FD4450798D65}" type="presParOf" srcId="{14436872-E15B-4200-B277-426CD916BF94}" destId="{CEAC128B-0FBF-494C-8564-749D7A3C382E}" srcOrd="1" destOrd="0" presId="urn:microsoft.com/office/officeart/2005/8/layout/radial3"/>
    <dgm:cxn modelId="{B3D3A559-29CE-4878-AC28-B722EA4DDC0C}" type="presParOf" srcId="{14436872-E15B-4200-B277-426CD916BF94}" destId="{1914CB67-E19F-4D70-8B5A-8847584988BD}" srcOrd="2" destOrd="0" presId="urn:microsoft.com/office/officeart/2005/8/layout/radial3"/>
    <dgm:cxn modelId="{4ACC6D1D-EA1A-448B-A128-82EDCA05A217}" type="presParOf" srcId="{14436872-E15B-4200-B277-426CD916BF94}" destId="{6224ED94-BEF8-4C93-B77C-1A27C76E717B}" srcOrd="3" destOrd="0" presId="urn:microsoft.com/office/officeart/2005/8/layout/radial3"/>
    <dgm:cxn modelId="{3AE9EBD3-E524-4C55-BB35-9F9A8CF409C8}" type="presParOf" srcId="{14436872-E15B-4200-B277-426CD916BF94}" destId="{62F8BBD7-EDF8-4836-B007-A20CF5309A6A}" srcOrd="4" destOrd="0" presId="urn:microsoft.com/office/officeart/2005/8/layout/radial3"/>
    <dgm:cxn modelId="{15FEA0AB-7313-4A40-8A6C-C4F79B73492B}" type="presParOf" srcId="{14436872-E15B-4200-B277-426CD916BF94}" destId="{B530BAB0-84C4-41EC-80A7-6CC312AA2B4D}" srcOrd="5" destOrd="0" presId="urn:microsoft.com/office/officeart/2005/8/layout/radial3"/>
    <dgm:cxn modelId="{03276187-EFEC-42EE-BEDB-5D12C0829ACB}" type="presParOf" srcId="{14436872-E15B-4200-B277-426CD916BF94}" destId="{754C8A41-8803-4710-BC39-106C35721DBC}" srcOrd="6" destOrd="0" presId="urn:microsoft.com/office/officeart/2005/8/layout/radial3"/>
    <dgm:cxn modelId="{CB651865-E677-48A9-B6F7-699316055A12}" type="presParOf" srcId="{14436872-E15B-4200-B277-426CD916BF94}" destId="{38255A92-C29F-42AE-9E8D-C71F3EAB7A28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E0A79-CCB6-4B78-8546-2282B61721E3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3D4AF-144A-4DCD-A7CB-465CBCBF2BC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Quality</a:t>
          </a:r>
          <a:r>
            <a:rPr lang="en-US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A3206E10-DC47-4542-8172-6E87CAD43B81}" type="parTrans" cxnId="{20BCFFA8-CC73-46FA-B030-B4FBF615613D}">
      <dgm:prSet/>
      <dgm:spPr/>
      <dgm:t>
        <a:bodyPr/>
        <a:lstStyle/>
        <a:p>
          <a:endParaRPr lang="en-US"/>
        </a:p>
      </dgm:t>
    </dgm:pt>
    <dgm:pt modelId="{A65C0204-2684-4139-AD7D-E238ADFF4BDC}" type="sibTrans" cxnId="{20BCFFA8-CC73-46FA-B030-B4FBF615613D}">
      <dgm:prSet/>
      <dgm:spPr/>
      <dgm:t>
        <a:bodyPr/>
        <a:lstStyle/>
        <a:p>
          <a:endParaRPr lang="en-US"/>
        </a:p>
      </dgm:t>
    </dgm:pt>
    <dgm:pt modelId="{54644411-17A5-45A4-8FE4-06C2DDFF192C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Quality as absolute </a:t>
          </a:r>
          <a:endParaRPr lang="en-US" dirty="0">
            <a:latin typeface="Tw Cen MT" pitchFamily="34" charset="0"/>
          </a:endParaRPr>
        </a:p>
      </dgm:t>
    </dgm:pt>
    <dgm:pt modelId="{0B6CD8AB-16EC-4825-A63F-80C4B4E1C6F0}" type="parTrans" cxnId="{EBCB0AAB-D019-4C12-94A2-B954AC605410}">
      <dgm:prSet/>
      <dgm:spPr/>
      <dgm:t>
        <a:bodyPr/>
        <a:lstStyle/>
        <a:p>
          <a:endParaRPr lang="en-US"/>
        </a:p>
      </dgm:t>
    </dgm:pt>
    <dgm:pt modelId="{A0B43738-EAD1-4CBC-A00A-8A288C99890E}" type="sibTrans" cxnId="{EBCB0AAB-D019-4C12-94A2-B954AC605410}">
      <dgm:prSet/>
      <dgm:spPr/>
      <dgm:t>
        <a:bodyPr/>
        <a:lstStyle/>
        <a:p>
          <a:endParaRPr lang="en-US"/>
        </a:p>
      </dgm:t>
    </dgm:pt>
    <dgm:pt modelId="{80749353-52D8-43A7-8619-338AE068AB57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Excellence </a:t>
          </a:r>
          <a:endParaRPr lang="en-US" dirty="0">
            <a:latin typeface="Tw Cen MT" pitchFamily="34" charset="0"/>
          </a:endParaRPr>
        </a:p>
      </dgm:t>
    </dgm:pt>
    <dgm:pt modelId="{9794EB77-C8B9-42FF-8B71-5DF921F97AC7}" type="parTrans" cxnId="{F25DA92E-F069-4938-ACB0-138BC30E8FE5}">
      <dgm:prSet/>
      <dgm:spPr/>
      <dgm:t>
        <a:bodyPr/>
        <a:lstStyle/>
        <a:p>
          <a:endParaRPr lang="en-US"/>
        </a:p>
      </dgm:t>
    </dgm:pt>
    <dgm:pt modelId="{E8DACAE4-0FD1-45B1-BDB1-86356CD6E7BF}" type="sibTrans" cxnId="{F25DA92E-F069-4938-ACB0-138BC30E8FE5}">
      <dgm:prSet/>
      <dgm:spPr/>
      <dgm:t>
        <a:bodyPr/>
        <a:lstStyle/>
        <a:p>
          <a:endParaRPr lang="en-US"/>
        </a:p>
      </dgm:t>
    </dgm:pt>
    <dgm:pt modelId="{87B16271-644B-48DB-B729-D8FDA994926F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Quality as relative</a:t>
          </a:r>
          <a:endParaRPr lang="en-US" dirty="0">
            <a:latin typeface="Tw Cen MT" pitchFamily="34" charset="0"/>
          </a:endParaRPr>
        </a:p>
      </dgm:t>
    </dgm:pt>
    <dgm:pt modelId="{F34EDF6B-568D-4E92-A463-670ACC5471E8}" type="parTrans" cxnId="{3C8EF2F8-B3A7-46AC-BDD1-BB5C3F7506F9}">
      <dgm:prSet/>
      <dgm:spPr/>
      <dgm:t>
        <a:bodyPr/>
        <a:lstStyle/>
        <a:p>
          <a:endParaRPr lang="en-US"/>
        </a:p>
      </dgm:t>
    </dgm:pt>
    <dgm:pt modelId="{B18517B6-FDDB-4E4A-880F-9BDB125D4C8B}" type="sibTrans" cxnId="{3C8EF2F8-B3A7-46AC-BDD1-BB5C3F7506F9}">
      <dgm:prSet/>
      <dgm:spPr/>
      <dgm:t>
        <a:bodyPr/>
        <a:lstStyle/>
        <a:p>
          <a:endParaRPr lang="en-US"/>
        </a:p>
      </dgm:t>
    </dgm:pt>
    <dgm:pt modelId="{E95BE333-008F-4FB7-A97C-1C8916330396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Fitness for Purpose</a:t>
          </a:r>
          <a:r>
            <a:rPr lang="en-US" dirty="0" smtClean="0"/>
            <a:t> </a:t>
          </a:r>
          <a:endParaRPr lang="en-US" dirty="0"/>
        </a:p>
      </dgm:t>
    </dgm:pt>
    <dgm:pt modelId="{3BD14E28-78EF-461E-B073-6FFD323DC408}" type="parTrans" cxnId="{E9477165-3CF9-49F7-8F47-2BEE7AB1F0EE}">
      <dgm:prSet/>
      <dgm:spPr/>
      <dgm:t>
        <a:bodyPr/>
        <a:lstStyle/>
        <a:p>
          <a:endParaRPr lang="en-US"/>
        </a:p>
      </dgm:t>
    </dgm:pt>
    <dgm:pt modelId="{CC3AC45D-1AD7-4076-96D6-652C979C9E71}" type="sibTrans" cxnId="{E9477165-3CF9-49F7-8F47-2BEE7AB1F0EE}">
      <dgm:prSet/>
      <dgm:spPr/>
      <dgm:t>
        <a:bodyPr/>
        <a:lstStyle/>
        <a:p>
          <a:endParaRPr lang="en-US"/>
        </a:p>
      </dgm:t>
    </dgm:pt>
    <dgm:pt modelId="{16AD3CC7-F787-42F7-9BD3-422EEF701812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Value for Money </a:t>
          </a:r>
          <a:endParaRPr lang="en-US" dirty="0">
            <a:latin typeface="Tw Cen MT" pitchFamily="34" charset="0"/>
          </a:endParaRPr>
        </a:p>
      </dgm:t>
    </dgm:pt>
    <dgm:pt modelId="{CECAAB60-3186-499B-B6CA-97E3F05315F1}" type="parTrans" cxnId="{091F452B-81A6-469C-9F8D-1C30B6852018}">
      <dgm:prSet/>
      <dgm:spPr/>
      <dgm:t>
        <a:bodyPr/>
        <a:lstStyle/>
        <a:p>
          <a:endParaRPr lang="en-US"/>
        </a:p>
      </dgm:t>
    </dgm:pt>
    <dgm:pt modelId="{AEFA9C64-CE1A-4682-A6EF-C85BB5B22FBD}" type="sibTrans" cxnId="{091F452B-81A6-469C-9F8D-1C30B6852018}">
      <dgm:prSet/>
      <dgm:spPr/>
      <dgm:t>
        <a:bodyPr/>
        <a:lstStyle/>
        <a:p>
          <a:endParaRPr lang="en-US"/>
        </a:p>
      </dgm:t>
    </dgm:pt>
    <dgm:pt modelId="{D29D6096-1D24-445E-B9FE-00D5F0F966FB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Return on Investment </a:t>
          </a:r>
          <a:endParaRPr lang="en-US" dirty="0">
            <a:latin typeface="Tw Cen MT" pitchFamily="34" charset="0"/>
          </a:endParaRPr>
        </a:p>
      </dgm:t>
    </dgm:pt>
    <dgm:pt modelId="{840C9F82-A69F-4C28-A193-89BF91F318C4}" type="parTrans" cxnId="{46BB04B6-AC67-4F92-90C7-E1152C5580F1}">
      <dgm:prSet/>
      <dgm:spPr/>
      <dgm:t>
        <a:bodyPr/>
        <a:lstStyle/>
        <a:p>
          <a:endParaRPr lang="en-US"/>
        </a:p>
      </dgm:t>
    </dgm:pt>
    <dgm:pt modelId="{0595EC4B-C054-43D6-AAC7-67B438015942}" type="sibTrans" cxnId="{46BB04B6-AC67-4F92-90C7-E1152C5580F1}">
      <dgm:prSet/>
      <dgm:spPr/>
      <dgm:t>
        <a:bodyPr/>
        <a:lstStyle/>
        <a:p>
          <a:endParaRPr lang="en-US"/>
        </a:p>
      </dgm:t>
    </dgm:pt>
    <dgm:pt modelId="{3D8DAD69-2E69-4680-9B73-EFEA2B31EB9B}" type="pres">
      <dgm:prSet presAssocID="{4D0E0A79-CCB6-4B78-8546-2282B61721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JM"/>
        </a:p>
      </dgm:t>
    </dgm:pt>
    <dgm:pt modelId="{0E721C0B-D475-43BC-A507-B33673A53D5F}" type="pres">
      <dgm:prSet presAssocID="{BC73D4AF-144A-4DCD-A7CB-465CBCBF2BC4}" presName="root1" presStyleCnt="0"/>
      <dgm:spPr/>
    </dgm:pt>
    <dgm:pt modelId="{955F343C-8994-447F-81C4-7FAB10CDCE14}" type="pres">
      <dgm:prSet presAssocID="{BC73D4AF-144A-4DCD-A7CB-465CBCBF2B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JM"/>
        </a:p>
      </dgm:t>
    </dgm:pt>
    <dgm:pt modelId="{5142D0D7-5941-46D5-86E1-4AFD1617D402}" type="pres">
      <dgm:prSet presAssocID="{BC73D4AF-144A-4DCD-A7CB-465CBCBF2BC4}" presName="level2hierChild" presStyleCnt="0"/>
      <dgm:spPr/>
    </dgm:pt>
    <dgm:pt modelId="{C1DE7E35-39D4-4BC7-81EB-478F868C8E94}" type="pres">
      <dgm:prSet presAssocID="{0B6CD8AB-16EC-4825-A63F-80C4B4E1C6F0}" presName="conn2-1" presStyleLbl="parChTrans1D2" presStyleIdx="0" presStyleCnt="2"/>
      <dgm:spPr/>
      <dgm:t>
        <a:bodyPr/>
        <a:lstStyle/>
        <a:p>
          <a:endParaRPr lang="en-JM"/>
        </a:p>
      </dgm:t>
    </dgm:pt>
    <dgm:pt modelId="{546EDA50-A9F1-47AD-8040-C18FAA971C0B}" type="pres">
      <dgm:prSet presAssocID="{0B6CD8AB-16EC-4825-A63F-80C4B4E1C6F0}" presName="connTx" presStyleLbl="parChTrans1D2" presStyleIdx="0" presStyleCnt="2"/>
      <dgm:spPr/>
      <dgm:t>
        <a:bodyPr/>
        <a:lstStyle/>
        <a:p>
          <a:endParaRPr lang="en-JM"/>
        </a:p>
      </dgm:t>
    </dgm:pt>
    <dgm:pt modelId="{3B3813D6-0A8D-4CA3-9E6E-7FEC98AF42F4}" type="pres">
      <dgm:prSet presAssocID="{54644411-17A5-45A4-8FE4-06C2DDFF192C}" presName="root2" presStyleCnt="0"/>
      <dgm:spPr/>
    </dgm:pt>
    <dgm:pt modelId="{304B5136-0BD9-4375-8748-CB3EBBCDBB34}" type="pres">
      <dgm:prSet presAssocID="{54644411-17A5-45A4-8FE4-06C2DDFF192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JM"/>
        </a:p>
      </dgm:t>
    </dgm:pt>
    <dgm:pt modelId="{EADB20CA-DF55-46E9-AB88-321A22F556F7}" type="pres">
      <dgm:prSet presAssocID="{54644411-17A5-45A4-8FE4-06C2DDFF192C}" presName="level3hierChild" presStyleCnt="0"/>
      <dgm:spPr/>
    </dgm:pt>
    <dgm:pt modelId="{715BF8DE-7F8C-4444-B5B6-3365C58A5529}" type="pres">
      <dgm:prSet presAssocID="{9794EB77-C8B9-42FF-8B71-5DF921F97AC7}" presName="conn2-1" presStyleLbl="parChTrans1D3" presStyleIdx="0" presStyleCnt="4"/>
      <dgm:spPr/>
      <dgm:t>
        <a:bodyPr/>
        <a:lstStyle/>
        <a:p>
          <a:endParaRPr lang="en-JM"/>
        </a:p>
      </dgm:t>
    </dgm:pt>
    <dgm:pt modelId="{01E2D240-1474-4188-B034-0044715E399C}" type="pres">
      <dgm:prSet presAssocID="{9794EB77-C8B9-42FF-8B71-5DF921F97AC7}" presName="connTx" presStyleLbl="parChTrans1D3" presStyleIdx="0" presStyleCnt="4"/>
      <dgm:spPr/>
      <dgm:t>
        <a:bodyPr/>
        <a:lstStyle/>
        <a:p>
          <a:endParaRPr lang="en-JM"/>
        </a:p>
      </dgm:t>
    </dgm:pt>
    <dgm:pt modelId="{CEAC7ED6-A709-45A3-B724-A89F71A9C3C1}" type="pres">
      <dgm:prSet presAssocID="{80749353-52D8-43A7-8619-338AE068AB57}" presName="root2" presStyleCnt="0"/>
      <dgm:spPr/>
    </dgm:pt>
    <dgm:pt modelId="{97FAC9AF-478B-45F3-B8E9-3403DF3268DE}" type="pres">
      <dgm:prSet presAssocID="{80749353-52D8-43A7-8619-338AE068AB57}" presName="LevelTwoTextNode" presStyleLbl="node3" presStyleIdx="0" presStyleCnt="4" custLinFactNeighborX="-3271" custLinFactNeighborY="-21809">
        <dgm:presLayoutVars>
          <dgm:chPref val="3"/>
        </dgm:presLayoutVars>
      </dgm:prSet>
      <dgm:spPr/>
      <dgm:t>
        <a:bodyPr/>
        <a:lstStyle/>
        <a:p>
          <a:endParaRPr lang="en-JM"/>
        </a:p>
      </dgm:t>
    </dgm:pt>
    <dgm:pt modelId="{F88FF153-40F5-45AC-AB52-C4F3B8C82FD3}" type="pres">
      <dgm:prSet presAssocID="{80749353-52D8-43A7-8619-338AE068AB57}" presName="level3hierChild" presStyleCnt="0"/>
      <dgm:spPr/>
    </dgm:pt>
    <dgm:pt modelId="{93CA28EE-BCDF-495F-9A05-A23D693C4028}" type="pres">
      <dgm:prSet presAssocID="{F34EDF6B-568D-4E92-A463-670ACC5471E8}" presName="conn2-1" presStyleLbl="parChTrans1D2" presStyleIdx="1" presStyleCnt="2"/>
      <dgm:spPr/>
      <dgm:t>
        <a:bodyPr/>
        <a:lstStyle/>
        <a:p>
          <a:endParaRPr lang="en-JM"/>
        </a:p>
      </dgm:t>
    </dgm:pt>
    <dgm:pt modelId="{4B2BA948-E500-4CF9-9CD8-A7588E196D2E}" type="pres">
      <dgm:prSet presAssocID="{F34EDF6B-568D-4E92-A463-670ACC5471E8}" presName="connTx" presStyleLbl="parChTrans1D2" presStyleIdx="1" presStyleCnt="2"/>
      <dgm:spPr/>
      <dgm:t>
        <a:bodyPr/>
        <a:lstStyle/>
        <a:p>
          <a:endParaRPr lang="en-JM"/>
        </a:p>
      </dgm:t>
    </dgm:pt>
    <dgm:pt modelId="{C561E7D6-6BAC-4894-9402-026340E22B4C}" type="pres">
      <dgm:prSet presAssocID="{87B16271-644B-48DB-B729-D8FDA994926F}" presName="root2" presStyleCnt="0"/>
      <dgm:spPr/>
    </dgm:pt>
    <dgm:pt modelId="{72159116-4695-4A70-B2B2-9F539C3F15C2}" type="pres">
      <dgm:prSet presAssocID="{87B16271-644B-48DB-B729-D8FDA994926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JM"/>
        </a:p>
      </dgm:t>
    </dgm:pt>
    <dgm:pt modelId="{32EBE7A5-C6A9-41EF-9B68-B63481233417}" type="pres">
      <dgm:prSet presAssocID="{87B16271-644B-48DB-B729-D8FDA994926F}" presName="level3hierChild" presStyleCnt="0"/>
      <dgm:spPr/>
    </dgm:pt>
    <dgm:pt modelId="{CF9FFC19-C619-43AC-A0F8-7C66F6A1B9AB}" type="pres">
      <dgm:prSet presAssocID="{3BD14E28-78EF-461E-B073-6FFD323DC408}" presName="conn2-1" presStyleLbl="parChTrans1D3" presStyleIdx="1" presStyleCnt="4"/>
      <dgm:spPr/>
      <dgm:t>
        <a:bodyPr/>
        <a:lstStyle/>
        <a:p>
          <a:endParaRPr lang="en-JM"/>
        </a:p>
      </dgm:t>
    </dgm:pt>
    <dgm:pt modelId="{9B0CAF1F-4A50-4DC6-9902-A89859E76C2D}" type="pres">
      <dgm:prSet presAssocID="{3BD14E28-78EF-461E-B073-6FFD323DC408}" presName="connTx" presStyleLbl="parChTrans1D3" presStyleIdx="1" presStyleCnt="4"/>
      <dgm:spPr/>
      <dgm:t>
        <a:bodyPr/>
        <a:lstStyle/>
        <a:p>
          <a:endParaRPr lang="en-JM"/>
        </a:p>
      </dgm:t>
    </dgm:pt>
    <dgm:pt modelId="{EC554AB4-4A2F-47F2-802D-50DE69D975A7}" type="pres">
      <dgm:prSet presAssocID="{E95BE333-008F-4FB7-A97C-1C8916330396}" presName="root2" presStyleCnt="0"/>
      <dgm:spPr/>
    </dgm:pt>
    <dgm:pt modelId="{5FF41272-26E6-49EC-8F8A-8DBBB12C6F15}" type="pres">
      <dgm:prSet presAssocID="{E95BE333-008F-4FB7-A97C-1C891633039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JM"/>
        </a:p>
      </dgm:t>
    </dgm:pt>
    <dgm:pt modelId="{208809DE-2F34-4515-A9BD-51E5657C750B}" type="pres">
      <dgm:prSet presAssocID="{E95BE333-008F-4FB7-A97C-1C8916330396}" presName="level3hierChild" presStyleCnt="0"/>
      <dgm:spPr/>
    </dgm:pt>
    <dgm:pt modelId="{890CF4F7-CF4D-45AF-8E08-6EF65FE75F55}" type="pres">
      <dgm:prSet presAssocID="{CECAAB60-3186-499B-B6CA-97E3F05315F1}" presName="conn2-1" presStyleLbl="parChTrans1D3" presStyleIdx="2" presStyleCnt="4"/>
      <dgm:spPr/>
      <dgm:t>
        <a:bodyPr/>
        <a:lstStyle/>
        <a:p>
          <a:endParaRPr lang="en-JM"/>
        </a:p>
      </dgm:t>
    </dgm:pt>
    <dgm:pt modelId="{AAD13386-44AF-4A54-A7E1-CABC3F5C36B2}" type="pres">
      <dgm:prSet presAssocID="{CECAAB60-3186-499B-B6CA-97E3F05315F1}" presName="connTx" presStyleLbl="parChTrans1D3" presStyleIdx="2" presStyleCnt="4"/>
      <dgm:spPr/>
      <dgm:t>
        <a:bodyPr/>
        <a:lstStyle/>
        <a:p>
          <a:endParaRPr lang="en-JM"/>
        </a:p>
      </dgm:t>
    </dgm:pt>
    <dgm:pt modelId="{74AA8A17-0D27-4552-B668-BF7B78BCA914}" type="pres">
      <dgm:prSet presAssocID="{16AD3CC7-F787-42F7-9BD3-422EEF701812}" presName="root2" presStyleCnt="0"/>
      <dgm:spPr/>
    </dgm:pt>
    <dgm:pt modelId="{7F5E7D93-6854-4B6C-B382-AC444EEC519B}" type="pres">
      <dgm:prSet presAssocID="{16AD3CC7-F787-42F7-9BD3-422EEF70181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JM"/>
        </a:p>
      </dgm:t>
    </dgm:pt>
    <dgm:pt modelId="{FFBB875B-A58B-4056-8806-3AB90D351B2E}" type="pres">
      <dgm:prSet presAssocID="{16AD3CC7-F787-42F7-9BD3-422EEF701812}" presName="level3hierChild" presStyleCnt="0"/>
      <dgm:spPr/>
    </dgm:pt>
    <dgm:pt modelId="{83B3FE1C-5227-4C53-8BEC-FAEA9337DC8B}" type="pres">
      <dgm:prSet presAssocID="{840C9F82-A69F-4C28-A193-89BF91F318C4}" presName="conn2-1" presStyleLbl="parChTrans1D3" presStyleIdx="3" presStyleCnt="4"/>
      <dgm:spPr/>
      <dgm:t>
        <a:bodyPr/>
        <a:lstStyle/>
        <a:p>
          <a:endParaRPr lang="en-JM"/>
        </a:p>
      </dgm:t>
    </dgm:pt>
    <dgm:pt modelId="{BCB230F9-C1D2-43CD-A24A-87ACD2D98AC6}" type="pres">
      <dgm:prSet presAssocID="{840C9F82-A69F-4C28-A193-89BF91F318C4}" presName="connTx" presStyleLbl="parChTrans1D3" presStyleIdx="3" presStyleCnt="4"/>
      <dgm:spPr/>
      <dgm:t>
        <a:bodyPr/>
        <a:lstStyle/>
        <a:p>
          <a:endParaRPr lang="en-JM"/>
        </a:p>
      </dgm:t>
    </dgm:pt>
    <dgm:pt modelId="{5B261330-988B-4D6D-A1D4-ED702B58AED0}" type="pres">
      <dgm:prSet presAssocID="{D29D6096-1D24-445E-B9FE-00D5F0F966FB}" presName="root2" presStyleCnt="0"/>
      <dgm:spPr/>
    </dgm:pt>
    <dgm:pt modelId="{5EB121D7-5B9B-4B6B-A83B-46E7CA443EEE}" type="pres">
      <dgm:prSet presAssocID="{D29D6096-1D24-445E-B9FE-00D5F0F966F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432E0B-7F4D-44BB-B339-A66CF5DB1B0A}" type="pres">
      <dgm:prSet presAssocID="{D29D6096-1D24-445E-B9FE-00D5F0F966FB}" presName="level3hierChild" presStyleCnt="0"/>
      <dgm:spPr/>
    </dgm:pt>
  </dgm:ptLst>
  <dgm:cxnLst>
    <dgm:cxn modelId="{EBCB0AAB-D019-4C12-94A2-B954AC605410}" srcId="{BC73D4AF-144A-4DCD-A7CB-465CBCBF2BC4}" destId="{54644411-17A5-45A4-8FE4-06C2DDFF192C}" srcOrd="0" destOrd="0" parTransId="{0B6CD8AB-16EC-4825-A63F-80C4B4E1C6F0}" sibTransId="{A0B43738-EAD1-4CBC-A00A-8A288C99890E}"/>
    <dgm:cxn modelId="{51037FC9-4E5B-4253-ADC4-6F82A9668587}" type="presOf" srcId="{F34EDF6B-568D-4E92-A463-670ACC5471E8}" destId="{4B2BA948-E500-4CF9-9CD8-A7588E196D2E}" srcOrd="1" destOrd="0" presId="urn:microsoft.com/office/officeart/2005/8/layout/hierarchy2"/>
    <dgm:cxn modelId="{091F452B-81A6-469C-9F8D-1C30B6852018}" srcId="{87B16271-644B-48DB-B729-D8FDA994926F}" destId="{16AD3CC7-F787-42F7-9BD3-422EEF701812}" srcOrd="1" destOrd="0" parTransId="{CECAAB60-3186-499B-B6CA-97E3F05315F1}" sibTransId="{AEFA9C64-CE1A-4682-A6EF-C85BB5B22FBD}"/>
    <dgm:cxn modelId="{46BB04B6-AC67-4F92-90C7-E1152C5580F1}" srcId="{87B16271-644B-48DB-B729-D8FDA994926F}" destId="{D29D6096-1D24-445E-B9FE-00D5F0F966FB}" srcOrd="2" destOrd="0" parTransId="{840C9F82-A69F-4C28-A193-89BF91F318C4}" sibTransId="{0595EC4B-C054-43D6-AAC7-67B438015942}"/>
    <dgm:cxn modelId="{3C8EF2F8-B3A7-46AC-BDD1-BB5C3F7506F9}" srcId="{BC73D4AF-144A-4DCD-A7CB-465CBCBF2BC4}" destId="{87B16271-644B-48DB-B729-D8FDA994926F}" srcOrd="1" destOrd="0" parTransId="{F34EDF6B-568D-4E92-A463-670ACC5471E8}" sibTransId="{B18517B6-FDDB-4E4A-880F-9BDB125D4C8B}"/>
    <dgm:cxn modelId="{5441D7F9-384F-41CF-9639-3374BA4C538A}" type="presOf" srcId="{840C9F82-A69F-4C28-A193-89BF91F318C4}" destId="{83B3FE1C-5227-4C53-8BEC-FAEA9337DC8B}" srcOrd="0" destOrd="0" presId="urn:microsoft.com/office/officeart/2005/8/layout/hierarchy2"/>
    <dgm:cxn modelId="{24DC6983-47D6-48BA-931D-C4C77E8CEA57}" type="presOf" srcId="{16AD3CC7-F787-42F7-9BD3-422EEF701812}" destId="{7F5E7D93-6854-4B6C-B382-AC444EEC519B}" srcOrd="0" destOrd="0" presId="urn:microsoft.com/office/officeart/2005/8/layout/hierarchy2"/>
    <dgm:cxn modelId="{E9477165-3CF9-49F7-8F47-2BEE7AB1F0EE}" srcId="{87B16271-644B-48DB-B729-D8FDA994926F}" destId="{E95BE333-008F-4FB7-A97C-1C8916330396}" srcOrd="0" destOrd="0" parTransId="{3BD14E28-78EF-461E-B073-6FFD323DC408}" sibTransId="{CC3AC45D-1AD7-4076-96D6-652C979C9E71}"/>
    <dgm:cxn modelId="{B6385724-598C-40C5-89BA-C643870FF020}" type="presOf" srcId="{0B6CD8AB-16EC-4825-A63F-80C4B4E1C6F0}" destId="{546EDA50-A9F1-47AD-8040-C18FAA971C0B}" srcOrd="1" destOrd="0" presId="urn:microsoft.com/office/officeart/2005/8/layout/hierarchy2"/>
    <dgm:cxn modelId="{53FE4310-3042-4992-A27B-0BB587E80722}" type="presOf" srcId="{F34EDF6B-568D-4E92-A463-670ACC5471E8}" destId="{93CA28EE-BCDF-495F-9A05-A23D693C4028}" srcOrd="0" destOrd="0" presId="urn:microsoft.com/office/officeart/2005/8/layout/hierarchy2"/>
    <dgm:cxn modelId="{FF676A6C-FF47-4C81-829E-16056450A87F}" type="presOf" srcId="{9794EB77-C8B9-42FF-8B71-5DF921F97AC7}" destId="{01E2D240-1474-4188-B034-0044715E399C}" srcOrd="1" destOrd="0" presId="urn:microsoft.com/office/officeart/2005/8/layout/hierarchy2"/>
    <dgm:cxn modelId="{F05A8738-2EC7-4226-801F-A9DBBE55AF5E}" type="presOf" srcId="{9794EB77-C8B9-42FF-8B71-5DF921F97AC7}" destId="{715BF8DE-7F8C-4444-B5B6-3365C58A5529}" srcOrd="0" destOrd="0" presId="urn:microsoft.com/office/officeart/2005/8/layout/hierarchy2"/>
    <dgm:cxn modelId="{34A155BD-0A73-45AD-92C2-4C6285D288C5}" type="presOf" srcId="{840C9F82-A69F-4C28-A193-89BF91F318C4}" destId="{BCB230F9-C1D2-43CD-A24A-87ACD2D98AC6}" srcOrd="1" destOrd="0" presId="urn:microsoft.com/office/officeart/2005/8/layout/hierarchy2"/>
    <dgm:cxn modelId="{812CCBA9-4DC3-4E1E-8218-79DD57FF1035}" type="presOf" srcId="{E95BE333-008F-4FB7-A97C-1C8916330396}" destId="{5FF41272-26E6-49EC-8F8A-8DBBB12C6F15}" srcOrd="0" destOrd="0" presId="urn:microsoft.com/office/officeart/2005/8/layout/hierarchy2"/>
    <dgm:cxn modelId="{77183CD8-8B8E-420A-BA8E-2CCB01D68150}" type="presOf" srcId="{4D0E0A79-CCB6-4B78-8546-2282B61721E3}" destId="{3D8DAD69-2E69-4680-9B73-EFEA2B31EB9B}" srcOrd="0" destOrd="0" presId="urn:microsoft.com/office/officeart/2005/8/layout/hierarchy2"/>
    <dgm:cxn modelId="{F25DA92E-F069-4938-ACB0-138BC30E8FE5}" srcId="{54644411-17A5-45A4-8FE4-06C2DDFF192C}" destId="{80749353-52D8-43A7-8619-338AE068AB57}" srcOrd="0" destOrd="0" parTransId="{9794EB77-C8B9-42FF-8B71-5DF921F97AC7}" sibTransId="{E8DACAE4-0FD1-45B1-BDB1-86356CD6E7BF}"/>
    <dgm:cxn modelId="{E396CCED-21C3-4982-BFDF-B35A5DC456BB}" type="presOf" srcId="{CECAAB60-3186-499B-B6CA-97E3F05315F1}" destId="{AAD13386-44AF-4A54-A7E1-CABC3F5C36B2}" srcOrd="1" destOrd="0" presId="urn:microsoft.com/office/officeart/2005/8/layout/hierarchy2"/>
    <dgm:cxn modelId="{B43C6428-BD4B-4C42-BFCC-415B92A0ED8C}" type="presOf" srcId="{87B16271-644B-48DB-B729-D8FDA994926F}" destId="{72159116-4695-4A70-B2B2-9F539C3F15C2}" srcOrd="0" destOrd="0" presId="urn:microsoft.com/office/officeart/2005/8/layout/hierarchy2"/>
    <dgm:cxn modelId="{E153A992-A164-46C4-93AF-009075181F59}" type="presOf" srcId="{80749353-52D8-43A7-8619-338AE068AB57}" destId="{97FAC9AF-478B-45F3-B8E9-3403DF3268DE}" srcOrd="0" destOrd="0" presId="urn:microsoft.com/office/officeart/2005/8/layout/hierarchy2"/>
    <dgm:cxn modelId="{4F7EBA16-390E-47AA-A8C5-5F58944325CA}" type="presOf" srcId="{3BD14E28-78EF-461E-B073-6FFD323DC408}" destId="{9B0CAF1F-4A50-4DC6-9902-A89859E76C2D}" srcOrd="1" destOrd="0" presId="urn:microsoft.com/office/officeart/2005/8/layout/hierarchy2"/>
    <dgm:cxn modelId="{A12500C4-504E-49F3-9B74-56206F2DDA5A}" type="presOf" srcId="{BC73D4AF-144A-4DCD-A7CB-465CBCBF2BC4}" destId="{955F343C-8994-447F-81C4-7FAB10CDCE14}" srcOrd="0" destOrd="0" presId="urn:microsoft.com/office/officeart/2005/8/layout/hierarchy2"/>
    <dgm:cxn modelId="{F60ABA81-1E45-4A2D-A847-4883EF01A174}" type="presOf" srcId="{0B6CD8AB-16EC-4825-A63F-80C4B4E1C6F0}" destId="{C1DE7E35-39D4-4BC7-81EB-478F868C8E94}" srcOrd="0" destOrd="0" presId="urn:microsoft.com/office/officeart/2005/8/layout/hierarchy2"/>
    <dgm:cxn modelId="{20BCFFA8-CC73-46FA-B030-B4FBF615613D}" srcId="{4D0E0A79-CCB6-4B78-8546-2282B61721E3}" destId="{BC73D4AF-144A-4DCD-A7CB-465CBCBF2BC4}" srcOrd="0" destOrd="0" parTransId="{A3206E10-DC47-4542-8172-6E87CAD43B81}" sibTransId="{A65C0204-2684-4139-AD7D-E238ADFF4BDC}"/>
    <dgm:cxn modelId="{41142997-1F53-4581-B3DF-302D1E015E58}" type="presOf" srcId="{3BD14E28-78EF-461E-B073-6FFD323DC408}" destId="{CF9FFC19-C619-43AC-A0F8-7C66F6A1B9AB}" srcOrd="0" destOrd="0" presId="urn:microsoft.com/office/officeart/2005/8/layout/hierarchy2"/>
    <dgm:cxn modelId="{476DA8B6-ED04-4AAA-91BA-CC27EEE0BD4F}" type="presOf" srcId="{CECAAB60-3186-499B-B6CA-97E3F05315F1}" destId="{890CF4F7-CF4D-45AF-8E08-6EF65FE75F55}" srcOrd="0" destOrd="0" presId="urn:microsoft.com/office/officeart/2005/8/layout/hierarchy2"/>
    <dgm:cxn modelId="{750A6B52-BE56-4D33-8255-6DD1CD03A0BA}" type="presOf" srcId="{54644411-17A5-45A4-8FE4-06C2DDFF192C}" destId="{304B5136-0BD9-4375-8748-CB3EBBCDBB34}" srcOrd="0" destOrd="0" presId="urn:microsoft.com/office/officeart/2005/8/layout/hierarchy2"/>
    <dgm:cxn modelId="{A1C570EB-4BCA-4537-B157-AD60F82BE048}" type="presOf" srcId="{D29D6096-1D24-445E-B9FE-00D5F0F966FB}" destId="{5EB121D7-5B9B-4B6B-A83B-46E7CA443EEE}" srcOrd="0" destOrd="0" presId="urn:microsoft.com/office/officeart/2005/8/layout/hierarchy2"/>
    <dgm:cxn modelId="{12C111D5-0BEE-4EE8-BAB2-380AAA7C0699}" type="presParOf" srcId="{3D8DAD69-2E69-4680-9B73-EFEA2B31EB9B}" destId="{0E721C0B-D475-43BC-A507-B33673A53D5F}" srcOrd="0" destOrd="0" presId="urn:microsoft.com/office/officeart/2005/8/layout/hierarchy2"/>
    <dgm:cxn modelId="{3CFCDE90-AA6D-4FF1-9012-DFD63CF8DBC0}" type="presParOf" srcId="{0E721C0B-D475-43BC-A507-B33673A53D5F}" destId="{955F343C-8994-447F-81C4-7FAB10CDCE14}" srcOrd="0" destOrd="0" presId="urn:microsoft.com/office/officeart/2005/8/layout/hierarchy2"/>
    <dgm:cxn modelId="{B9911A83-BE2E-4512-B3BD-4F559E2F95BC}" type="presParOf" srcId="{0E721C0B-D475-43BC-A507-B33673A53D5F}" destId="{5142D0D7-5941-46D5-86E1-4AFD1617D402}" srcOrd="1" destOrd="0" presId="urn:microsoft.com/office/officeart/2005/8/layout/hierarchy2"/>
    <dgm:cxn modelId="{F34F9DEF-51F8-445B-9E2E-501B2C0D97A7}" type="presParOf" srcId="{5142D0D7-5941-46D5-86E1-4AFD1617D402}" destId="{C1DE7E35-39D4-4BC7-81EB-478F868C8E94}" srcOrd="0" destOrd="0" presId="urn:microsoft.com/office/officeart/2005/8/layout/hierarchy2"/>
    <dgm:cxn modelId="{8709AB88-B01E-419E-942E-89287C95DF4D}" type="presParOf" srcId="{C1DE7E35-39D4-4BC7-81EB-478F868C8E94}" destId="{546EDA50-A9F1-47AD-8040-C18FAA971C0B}" srcOrd="0" destOrd="0" presId="urn:microsoft.com/office/officeart/2005/8/layout/hierarchy2"/>
    <dgm:cxn modelId="{044BF6B0-084D-42F4-8A0E-65E470C4CF56}" type="presParOf" srcId="{5142D0D7-5941-46D5-86E1-4AFD1617D402}" destId="{3B3813D6-0A8D-4CA3-9E6E-7FEC98AF42F4}" srcOrd="1" destOrd="0" presId="urn:microsoft.com/office/officeart/2005/8/layout/hierarchy2"/>
    <dgm:cxn modelId="{079D4B59-2ACB-470B-A4A6-E96479563F4E}" type="presParOf" srcId="{3B3813D6-0A8D-4CA3-9E6E-7FEC98AF42F4}" destId="{304B5136-0BD9-4375-8748-CB3EBBCDBB34}" srcOrd="0" destOrd="0" presId="urn:microsoft.com/office/officeart/2005/8/layout/hierarchy2"/>
    <dgm:cxn modelId="{CA3D8DB8-6B85-4792-BC6E-73A06CB97CE5}" type="presParOf" srcId="{3B3813D6-0A8D-4CA3-9E6E-7FEC98AF42F4}" destId="{EADB20CA-DF55-46E9-AB88-321A22F556F7}" srcOrd="1" destOrd="0" presId="urn:microsoft.com/office/officeart/2005/8/layout/hierarchy2"/>
    <dgm:cxn modelId="{4501A5E1-1799-4822-9671-8D7D223D768B}" type="presParOf" srcId="{EADB20CA-DF55-46E9-AB88-321A22F556F7}" destId="{715BF8DE-7F8C-4444-B5B6-3365C58A5529}" srcOrd="0" destOrd="0" presId="urn:microsoft.com/office/officeart/2005/8/layout/hierarchy2"/>
    <dgm:cxn modelId="{9190893A-070E-4DBA-8040-57B956DACB67}" type="presParOf" srcId="{715BF8DE-7F8C-4444-B5B6-3365C58A5529}" destId="{01E2D240-1474-4188-B034-0044715E399C}" srcOrd="0" destOrd="0" presId="urn:microsoft.com/office/officeart/2005/8/layout/hierarchy2"/>
    <dgm:cxn modelId="{DF1FD64E-5AB4-4CA4-86C9-B139F9931275}" type="presParOf" srcId="{EADB20CA-DF55-46E9-AB88-321A22F556F7}" destId="{CEAC7ED6-A709-45A3-B724-A89F71A9C3C1}" srcOrd="1" destOrd="0" presId="urn:microsoft.com/office/officeart/2005/8/layout/hierarchy2"/>
    <dgm:cxn modelId="{F19849B4-D640-4019-A8A5-F62B3170A327}" type="presParOf" srcId="{CEAC7ED6-A709-45A3-B724-A89F71A9C3C1}" destId="{97FAC9AF-478B-45F3-B8E9-3403DF3268DE}" srcOrd="0" destOrd="0" presId="urn:microsoft.com/office/officeart/2005/8/layout/hierarchy2"/>
    <dgm:cxn modelId="{4DBA7558-D0D9-43A7-8217-22033EE35D0F}" type="presParOf" srcId="{CEAC7ED6-A709-45A3-B724-A89F71A9C3C1}" destId="{F88FF153-40F5-45AC-AB52-C4F3B8C82FD3}" srcOrd="1" destOrd="0" presId="urn:microsoft.com/office/officeart/2005/8/layout/hierarchy2"/>
    <dgm:cxn modelId="{67E9088C-F8E9-4D4F-9065-2869A1CE0775}" type="presParOf" srcId="{5142D0D7-5941-46D5-86E1-4AFD1617D402}" destId="{93CA28EE-BCDF-495F-9A05-A23D693C4028}" srcOrd="2" destOrd="0" presId="urn:microsoft.com/office/officeart/2005/8/layout/hierarchy2"/>
    <dgm:cxn modelId="{F59DB21F-4A32-46AF-AA1D-94109E685C86}" type="presParOf" srcId="{93CA28EE-BCDF-495F-9A05-A23D693C4028}" destId="{4B2BA948-E500-4CF9-9CD8-A7588E196D2E}" srcOrd="0" destOrd="0" presId="urn:microsoft.com/office/officeart/2005/8/layout/hierarchy2"/>
    <dgm:cxn modelId="{2F8557F8-C454-4214-9090-369B79343F54}" type="presParOf" srcId="{5142D0D7-5941-46D5-86E1-4AFD1617D402}" destId="{C561E7D6-6BAC-4894-9402-026340E22B4C}" srcOrd="3" destOrd="0" presId="urn:microsoft.com/office/officeart/2005/8/layout/hierarchy2"/>
    <dgm:cxn modelId="{73D61B84-614B-4DBE-8004-8045A8FD734A}" type="presParOf" srcId="{C561E7D6-6BAC-4894-9402-026340E22B4C}" destId="{72159116-4695-4A70-B2B2-9F539C3F15C2}" srcOrd="0" destOrd="0" presId="urn:microsoft.com/office/officeart/2005/8/layout/hierarchy2"/>
    <dgm:cxn modelId="{9C7E06AF-19BF-4B9B-A6E2-892535795432}" type="presParOf" srcId="{C561E7D6-6BAC-4894-9402-026340E22B4C}" destId="{32EBE7A5-C6A9-41EF-9B68-B63481233417}" srcOrd="1" destOrd="0" presId="urn:microsoft.com/office/officeart/2005/8/layout/hierarchy2"/>
    <dgm:cxn modelId="{C85E51B8-1A9B-4186-B063-3798821BB75B}" type="presParOf" srcId="{32EBE7A5-C6A9-41EF-9B68-B63481233417}" destId="{CF9FFC19-C619-43AC-A0F8-7C66F6A1B9AB}" srcOrd="0" destOrd="0" presId="urn:microsoft.com/office/officeart/2005/8/layout/hierarchy2"/>
    <dgm:cxn modelId="{47F1FFAA-F0E6-4FA8-9345-5B2FE52F2A50}" type="presParOf" srcId="{CF9FFC19-C619-43AC-A0F8-7C66F6A1B9AB}" destId="{9B0CAF1F-4A50-4DC6-9902-A89859E76C2D}" srcOrd="0" destOrd="0" presId="urn:microsoft.com/office/officeart/2005/8/layout/hierarchy2"/>
    <dgm:cxn modelId="{72648B32-F38D-49B1-87A6-469610372561}" type="presParOf" srcId="{32EBE7A5-C6A9-41EF-9B68-B63481233417}" destId="{EC554AB4-4A2F-47F2-802D-50DE69D975A7}" srcOrd="1" destOrd="0" presId="urn:microsoft.com/office/officeart/2005/8/layout/hierarchy2"/>
    <dgm:cxn modelId="{5C89089F-1026-4D52-B41E-E8C8B5380CAD}" type="presParOf" srcId="{EC554AB4-4A2F-47F2-802D-50DE69D975A7}" destId="{5FF41272-26E6-49EC-8F8A-8DBBB12C6F15}" srcOrd="0" destOrd="0" presId="urn:microsoft.com/office/officeart/2005/8/layout/hierarchy2"/>
    <dgm:cxn modelId="{082FD688-69AE-43C9-B2F7-EFD3CEB8EC5A}" type="presParOf" srcId="{EC554AB4-4A2F-47F2-802D-50DE69D975A7}" destId="{208809DE-2F34-4515-A9BD-51E5657C750B}" srcOrd="1" destOrd="0" presId="urn:microsoft.com/office/officeart/2005/8/layout/hierarchy2"/>
    <dgm:cxn modelId="{43100D4C-38BA-4A6A-AB52-F2821911355A}" type="presParOf" srcId="{32EBE7A5-C6A9-41EF-9B68-B63481233417}" destId="{890CF4F7-CF4D-45AF-8E08-6EF65FE75F55}" srcOrd="2" destOrd="0" presId="urn:microsoft.com/office/officeart/2005/8/layout/hierarchy2"/>
    <dgm:cxn modelId="{01F6CB33-B73C-47C0-8D1C-88D4B97A8FFC}" type="presParOf" srcId="{890CF4F7-CF4D-45AF-8E08-6EF65FE75F55}" destId="{AAD13386-44AF-4A54-A7E1-CABC3F5C36B2}" srcOrd="0" destOrd="0" presId="urn:microsoft.com/office/officeart/2005/8/layout/hierarchy2"/>
    <dgm:cxn modelId="{FFD0B85B-B79C-4D9E-A7EC-D048F7432721}" type="presParOf" srcId="{32EBE7A5-C6A9-41EF-9B68-B63481233417}" destId="{74AA8A17-0D27-4552-B668-BF7B78BCA914}" srcOrd="3" destOrd="0" presId="urn:microsoft.com/office/officeart/2005/8/layout/hierarchy2"/>
    <dgm:cxn modelId="{13FD199A-D95B-4E4F-A39F-2DDF2F750797}" type="presParOf" srcId="{74AA8A17-0D27-4552-B668-BF7B78BCA914}" destId="{7F5E7D93-6854-4B6C-B382-AC444EEC519B}" srcOrd="0" destOrd="0" presId="urn:microsoft.com/office/officeart/2005/8/layout/hierarchy2"/>
    <dgm:cxn modelId="{369DE70F-73FD-4905-B9B1-BF07423D4232}" type="presParOf" srcId="{74AA8A17-0D27-4552-B668-BF7B78BCA914}" destId="{FFBB875B-A58B-4056-8806-3AB90D351B2E}" srcOrd="1" destOrd="0" presId="urn:microsoft.com/office/officeart/2005/8/layout/hierarchy2"/>
    <dgm:cxn modelId="{AD377882-6FC6-450A-A696-A88749863930}" type="presParOf" srcId="{32EBE7A5-C6A9-41EF-9B68-B63481233417}" destId="{83B3FE1C-5227-4C53-8BEC-FAEA9337DC8B}" srcOrd="4" destOrd="0" presId="urn:microsoft.com/office/officeart/2005/8/layout/hierarchy2"/>
    <dgm:cxn modelId="{732353C6-8D7D-423D-88E1-A7CFABB8025C}" type="presParOf" srcId="{83B3FE1C-5227-4C53-8BEC-FAEA9337DC8B}" destId="{BCB230F9-C1D2-43CD-A24A-87ACD2D98AC6}" srcOrd="0" destOrd="0" presId="urn:microsoft.com/office/officeart/2005/8/layout/hierarchy2"/>
    <dgm:cxn modelId="{AE894EE8-8E1A-47B7-BA84-02F4A98F61E3}" type="presParOf" srcId="{32EBE7A5-C6A9-41EF-9B68-B63481233417}" destId="{5B261330-988B-4D6D-A1D4-ED702B58AED0}" srcOrd="5" destOrd="0" presId="urn:microsoft.com/office/officeart/2005/8/layout/hierarchy2"/>
    <dgm:cxn modelId="{8AC81FB2-AE1B-4F76-867F-E2B622401047}" type="presParOf" srcId="{5B261330-988B-4D6D-A1D4-ED702B58AED0}" destId="{5EB121D7-5B9B-4B6B-A83B-46E7CA443EEE}" srcOrd="0" destOrd="0" presId="urn:microsoft.com/office/officeart/2005/8/layout/hierarchy2"/>
    <dgm:cxn modelId="{1B9FDD00-66FC-4EAE-B461-94E18C903C7A}" type="presParOf" srcId="{5B261330-988B-4D6D-A1D4-ED702B58AED0}" destId="{8C432E0B-7F4D-44BB-B339-A66CF5DB1B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5F8FF2-5DE1-4DCA-BE13-AB7626958E2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A7654C-AD2F-45D9-9841-0896410F8579}">
      <dgm:prSet phldrT="[Text]" custT="1"/>
      <dgm:spPr/>
      <dgm:t>
        <a:bodyPr/>
        <a:lstStyle/>
        <a:p>
          <a:r>
            <a:rPr lang="en-US" sz="2800" b="1" dirty="0" smtClean="0">
              <a:uFillTx/>
            </a:rPr>
            <a:t>Teaching &amp; Learning experienc</a:t>
          </a:r>
          <a:r>
            <a:rPr lang="en-US" sz="2800" dirty="0" smtClean="0">
              <a:uFillTx/>
            </a:rPr>
            <a:t>e</a:t>
          </a:r>
          <a:endParaRPr lang="en-US" sz="2800" dirty="0"/>
        </a:p>
      </dgm:t>
    </dgm:pt>
    <dgm:pt modelId="{CF6CF3F6-CD4B-4C42-90D2-8E6D8194D1F0}" type="parTrans" cxnId="{A175A8FF-E874-4949-AECB-D54BFF18465F}">
      <dgm:prSet/>
      <dgm:spPr/>
      <dgm:t>
        <a:bodyPr/>
        <a:lstStyle/>
        <a:p>
          <a:endParaRPr lang="en-US"/>
        </a:p>
      </dgm:t>
    </dgm:pt>
    <dgm:pt modelId="{7FCA493A-86CC-4F53-A9A3-2A75AD5D1569}" type="sibTrans" cxnId="{A175A8FF-E874-4949-AECB-D54BFF18465F}">
      <dgm:prSet/>
      <dgm:spPr/>
      <dgm:t>
        <a:bodyPr/>
        <a:lstStyle/>
        <a:p>
          <a:endParaRPr lang="en-US"/>
        </a:p>
      </dgm:t>
    </dgm:pt>
    <dgm:pt modelId="{CBA2E9F3-0FF7-4C0C-90ED-F0B13FF9A04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Curriculum content ; </a:t>
          </a:r>
          <a:r>
            <a:rPr lang="en-JM" sz="2000" dirty="0" smtClean="0"/>
            <a:t>high interaction between learner&amp; facilitator; acknowledgement learning styles in content delivery; Timetabling and sufficient contact hours ; reasonable class sizes; contact outside of class time; Course structure; mode of delivery; relationships</a:t>
          </a:r>
          <a:r>
            <a:rPr lang="en-JM" sz="1800" dirty="0" smtClean="0"/>
            <a:t> </a:t>
          </a:r>
          <a:endParaRPr lang="en-US" sz="1800" dirty="0"/>
        </a:p>
      </dgm:t>
    </dgm:pt>
    <dgm:pt modelId="{F0C21DE1-A0A7-4560-970B-D89AE5B6F8C3}" type="parTrans" cxnId="{E6B375FF-ECEE-468E-B5FD-3A5FFDAE2CEC}">
      <dgm:prSet/>
      <dgm:spPr/>
      <dgm:t>
        <a:bodyPr/>
        <a:lstStyle/>
        <a:p>
          <a:endParaRPr lang="en-US"/>
        </a:p>
      </dgm:t>
    </dgm:pt>
    <dgm:pt modelId="{85A5C47D-1465-445D-8B47-189EB918522D}" type="sibTrans" cxnId="{E6B375FF-ECEE-468E-B5FD-3A5FFDAE2CEC}">
      <dgm:prSet/>
      <dgm:spPr/>
      <dgm:t>
        <a:bodyPr/>
        <a:lstStyle/>
        <a:p>
          <a:endParaRPr lang="en-US"/>
        </a:p>
      </dgm:t>
    </dgm:pt>
    <dgm:pt modelId="{DFA9D369-DFD8-46DD-89A4-87CE30AF04E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 smtClean="0"/>
            <a:t>Availability of physical resources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3EA4443F-2D04-4BFC-A9A7-BF7324201D99}" type="parTrans" cxnId="{09D52237-DD20-434C-8983-B48E275EA318}">
      <dgm:prSet/>
      <dgm:spPr/>
      <dgm:t>
        <a:bodyPr/>
        <a:lstStyle/>
        <a:p>
          <a:endParaRPr lang="en-US"/>
        </a:p>
      </dgm:t>
    </dgm:pt>
    <dgm:pt modelId="{3E02D042-36EF-4B12-BD85-94169234E8A8}" type="sibTrans" cxnId="{09D52237-DD20-434C-8983-B48E275EA318}">
      <dgm:prSet/>
      <dgm:spPr/>
      <dgm:t>
        <a:bodyPr/>
        <a:lstStyle/>
        <a:p>
          <a:endParaRPr lang="en-US"/>
        </a:p>
      </dgm:t>
    </dgm:pt>
    <dgm:pt modelId="{EDD9DE2E-3B1D-43E1-A948-3412E6E70C63}">
      <dgm:prSet phldrT="[Text]"/>
      <dgm:spPr/>
      <dgm:t>
        <a:bodyPr/>
        <a:lstStyle/>
        <a:p>
          <a:r>
            <a:rPr lang="de-DE" dirty="0" smtClean="0">
              <a:uFillTx/>
            </a:rPr>
            <a:t>reliable internet; sufficient library resources and learning spaces; computers; fitting accommodation</a:t>
          </a:r>
          <a:endParaRPr lang="en-US" dirty="0"/>
        </a:p>
      </dgm:t>
    </dgm:pt>
    <dgm:pt modelId="{D62B71F1-BEF4-4EE2-B537-2FAF8A807904}" type="parTrans" cxnId="{7DA11021-0059-4B48-9572-699156B50D15}">
      <dgm:prSet/>
      <dgm:spPr/>
      <dgm:t>
        <a:bodyPr/>
        <a:lstStyle/>
        <a:p>
          <a:endParaRPr lang="en-US"/>
        </a:p>
      </dgm:t>
    </dgm:pt>
    <dgm:pt modelId="{005F591B-788D-4980-B4C5-D4567CE2BF9A}" type="sibTrans" cxnId="{7DA11021-0059-4B48-9572-699156B50D15}">
      <dgm:prSet/>
      <dgm:spPr/>
      <dgm:t>
        <a:bodyPr/>
        <a:lstStyle/>
        <a:p>
          <a:endParaRPr lang="en-US"/>
        </a:p>
      </dgm:t>
    </dgm:pt>
    <dgm:pt modelId="{176F2898-C648-4C4A-9F07-DE0DF46B229C}">
      <dgm:prSet custT="1"/>
      <dgm:spPr/>
      <dgm:t>
        <a:bodyPr/>
        <a:lstStyle/>
        <a:p>
          <a:r>
            <a:rPr lang="en-US" sz="2800" b="1" dirty="0" smtClean="0">
              <a:uFillTx/>
            </a:rPr>
            <a:t>Social &amp; emotional support systems  </a:t>
          </a:r>
          <a:endParaRPr lang="en-US" sz="2800" b="1" dirty="0">
            <a:uFillTx/>
          </a:endParaRPr>
        </a:p>
      </dgm:t>
    </dgm:pt>
    <dgm:pt modelId="{83406290-74A3-4155-AF8F-259AB4080BA9}" type="parTrans" cxnId="{F2AAF0BA-5139-465F-8A5F-7F1B1116A953}">
      <dgm:prSet/>
      <dgm:spPr/>
      <dgm:t>
        <a:bodyPr/>
        <a:lstStyle/>
        <a:p>
          <a:endParaRPr lang="en-US"/>
        </a:p>
      </dgm:t>
    </dgm:pt>
    <dgm:pt modelId="{54EBCCBB-EFDF-4B27-8920-E934F5BB1BAB}" type="sibTrans" cxnId="{F2AAF0BA-5139-465F-8A5F-7F1B1116A953}">
      <dgm:prSet/>
      <dgm:spPr/>
      <dgm:t>
        <a:bodyPr/>
        <a:lstStyle/>
        <a:p>
          <a:endParaRPr lang="en-US"/>
        </a:p>
      </dgm:t>
    </dgm:pt>
    <dgm:pt modelId="{8AEF511C-EBCE-4C0F-AF39-023A8145E79D}">
      <dgm:prSet/>
      <dgm:spPr/>
      <dgm:t>
        <a:bodyPr/>
        <a:lstStyle/>
        <a:p>
          <a:r>
            <a:rPr lang="de-DE" dirty="0" smtClean="0">
              <a:uFillTx/>
            </a:rPr>
            <a:t>pleasant learning environment; opportunities to interact with other students and faculty through societies and clubs, institutional activities and other social opportunities</a:t>
          </a:r>
          <a:endParaRPr lang="en-US" dirty="0"/>
        </a:p>
      </dgm:t>
    </dgm:pt>
    <dgm:pt modelId="{25D5615E-F0E1-4EEA-AE41-E8AA508B21F5}" type="parTrans" cxnId="{58CE75AA-9EE3-4F27-95DB-05F0AA852A9F}">
      <dgm:prSet/>
      <dgm:spPr/>
      <dgm:t>
        <a:bodyPr/>
        <a:lstStyle/>
        <a:p>
          <a:endParaRPr lang="en-US"/>
        </a:p>
      </dgm:t>
    </dgm:pt>
    <dgm:pt modelId="{9A40AB9F-08BE-48E1-8B06-1A9FFA70F35D}" type="sibTrans" cxnId="{58CE75AA-9EE3-4F27-95DB-05F0AA852A9F}">
      <dgm:prSet/>
      <dgm:spPr/>
      <dgm:t>
        <a:bodyPr/>
        <a:lstStyle/>
        <a:p>
          <a:endParaRPr lang="en-US"/>
        </a:p>
      </dgm:t>
    </dgm:pt>
    <dgm:pt modelId="{FCE785D2-536F-48ED-B688-BEB508026DFC}" type="pres">
      <dgm:prSet presAssocID="{A25F8FF2-5DE1-4DCA-BE13-AB7626958E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JM"/>
        </a:p>
      </dgm:t>
    </dgm:pt>
    <dgm:pt modelId="{77260FBA-9C70-4101-B6E3-0071FF3FD69A}" type="pres">
      <dgm:prSet presAssocID="{BCA7654C-AD2F-45D9-9841-0896410F8579}" presName="linNode" presStyleCnt="0"/>
      <dgm:spPr/>
    </dgm:pt>
    <dgm:pt modelId="{A79206D4-8277-459E-9AF4-1FCDF8EEE855}" type="pres">
      <dgm:prSet presAssocID="{BCA7654C-AD2F-45D9-9841-0896410F8579}" presName="parentShp" presStyleLbl="node1" presStyleIdx="0" presStyleCnt="3" custScaleX="91126" custScaleY="120109" custLinFactNeighborX="659" custLinFactNeighborY="1861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A9DC6573-DAFD-4299-9D3F-CECDAD71C64E}" type="pres">
      <dgm:prSet presAssocID="{BCA7654C-AD2F-45D9-9841-0896410F8579}" presName="childShp" presStyleLbl="bgAccFollowNode1" presStyleIdx="0" presStyleCnt="3" custScaleX="166182" custScaleY="148276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D935F182-1E7A-4E35-B6DF-6FC19BA7044E}" type="pres">
      <dgm:prSet presAssocID="{7FCA493A-86CC-4F53-A9A3-2A75AD5D1569}" presName="spacing" presStyleCnt="0"/>
      <dgm:spPr/>
    </dgm:pt>
    <dgm:pt modelId="{2F2760E1-A866-498D-9193-61BB091E04BC}" type="pres">
      <dgm:prSet presAssocID="{176F2898-C648-4C4A-9F07-DE0DF46B229C}" presName="linNode" presStyleCnt="0"/>
      <dgm:spPr/>
    </dgm:pt>
    <dgm:pt modelId="{509A7B03-BE8B-4366-B16B-F7BDE91BF3C8}" type="pres">
      <dgm:prSet presAssocID="{176F2898-C648-4C4A-9F07-DE0DF46B229C}" presName="parentShp" presStyleLbl="node1" presStyleIdx="1" presStyleCnt="3" custScaleX="98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9FA27-1145-48E9-B9C4-4C1654634220}" type="pres">
      <dgm:prSet presAssocID="{176F2898-C648-4C4A-9F07-DE0DF46B229C}" presName="childShp" presStyleLbl="bgAccFollowNode1" presStyleIdx="1" presStyleCnt="3" custScaleX="171248" custScaleY="121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67712-B16B-4C2D-9179-9F3C4E94BF8C}" type="pres">
      <dgm:prSet presAssocID="{54EBCCBB-EFDF-4B27-8920-E934F5BB1BAB}" presName="spacing" presStyleCnt="0"/>
      <dgm:spPr/>
    </dgm:pt>
    <dgm:pt modelId="{2E0BC622-688E-4FB2-8062-EEFA11B22524}" type="pres">
      <dgm:prSet presAssocID="{DFA9D369-DFD8-46DD-89A4-87CE30AF04E2}" presName="linNode" presStyleCnt="0"/>
      <dgm:spPr/>
    </dgm:pt>
    <dgm:pt modelId="{80727FD0-E6FE-4C20-8B30-DDB323895177}" type="pres">
      <dgm:prSet presAssocID="{DFA9D369-DFD8-46DD-89A4-87CE30AF04E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2B54CF4B-A661-4DF9-B669-79E9552FED9F}" type="pres">
      <dgm:prSet presAssocID="{DFA9D369-DFD8-46DD-89A4-87CE30AF04E2}" presName="childShp" presStyleLbl="bgAccFollowNode1" presStyleIdx="2" presStyleCnt="3" custScaleX="172284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</dgm:ptLst>
  <dgm:cxnLst>
    <dgm:cxn modelId="{A175A8FF-E874-4949-AECB-D54BFF18465F}" srcId="{A25F8FF2-5DE1-4DCA-BE13-AB7626958E2A}" destId="{BCA7654C-AD2F-45D9-9841-0896410F8579}" srcOrd="0" destOrd="0" parTransId="{CF6CF3F6-CD4B-4C42-90D2-8E6D8194D1F0}" sibTransId="{7FCA493A-86CC-4F53-A9A3-2A75AD5D1569}"/>
    <dgm:cxn modelId="{1C6A9ED0-949D-4708-B880-4FF10269AAB9}" type="presOf" srcId="{DFA9D369-DFD8-46DD-89A4-87CE30AF04E2}" destId="{80727FD0-E6FE-4C20-8B30-DDB323895177}" srcOrd="0" destOrd="0" presId="urn:microsoft.com/office/officeart/2005/8/layout/vList6"/>
    <dgm:cxn modelId="{D85A083C-1E95-41CA-8D5B-24EA6FBB0E3D}" type="presOf" srcId="{A25F8FF2-5DE1-4DCA-BE13-AB7626958E2A}" destId="{FCE785D2-536F-48ED-B688-BEB508026DFC}" srcOrd="0" destOrd="0" presId="urn:microsoft.com/office/officeart/2005/8/layout/vList6"/>
    <dgm:cxn modelId="{58CE75AA-9EE3-4F27-95DB-05F0AA852A9F}" srcId="{176F2898-C648-4C4A-9F07-DE0DF46B229C}" destId="{8AEF511C-EBCE-4C0F-AF39-023A8145E79D}" srcOrd="0" destOrd="0" parTransId="{25D5615E-F0E1-4EEA-AE41-E8AA508B21F5}" sibTransId="{9A40AB9F-08BE-48E1-8B06-1A9FFA70F35D}"/>
    <dgm:cxn modelId="{E6B375FF-ECEE-468E-B5FD-3A5FFDAE2CEC}" srcId="{BCA7654C-AD2F-45D9-9841-0896410F8579}" destId="{CBA2E9F3-0FF7-4C0C-90ED-F0B13FF9A04F}" srcOrd="0" destOrd="0" parTransId="{F0C21DE1-A0A7-4560-970B-D89AE5B6F8C3}" sibTransId="{85A5C47D-1465-445D-8B47-189EB918522D}"/>
    <dgm:cxn modelId="{3DAC5CDB-C0BF-482B-A293-D903B1A0B107}" type="presOf" srcId="{BCA7654C-AD2F-45D9-9841-0896410F8579}" destId="{A79206D4-8277-459E-9AF4-1FCDF8EEE855}" srcOrd="0" destOrd="0" presId="urn:microsoft.com/office/officeart/2005/8/layout/vList6"/>
    <dgm:cxn modelId="{E6939E55-02AB-49A0-A0D9-DDBD61291FC1}" type="presOf" srcId="{8AEF511C-EBCE-4C0F-AF39-023A8145E79D}" destId="{E6E9FA27-1145-48E9-B9C4-4C1654634220}" srcOrd="0" destOrd="0" presId="urn:microsoft.com/office/officeart/2005/8/layout/vList6"/>
    <dgm:cxn modelId="{51478508-09DF-4FA9-AE0D-407494FB9396}" type="presOf" srcId="{176F2898-C648-4C4A-9F07-DE0DF46B229C}" destId="{509A7B03-BE8B-4366-B16B-F7BDE91BF3C8}" srcOrd="0" destOrd="0" presId="urn:microsoft.com/office/officeart/2005/8/layout/vList6"/>
    <dgm:cxn modelId="{4090723B-F5BF-4D86-9488-C95B16609982}" type="presOf" srcId="{CBA2E9F3-0FF7-4C0C-90ED-F0B13FF9A04F}" destId="{A9DC6573-DAFD-4299-9D3F-CECDAD71C64E}" srcOrd="0" destOrd="0" presId="urn:microsoft.com/office/officeart/2005/8/layout/vList6"/>
    <dgm:cxn modelId="{7DA11021-0059-4B48-9572-699156B50D15}" srcId="{DFA9D369-DFD8-46DD-89A4-87CE30AF04E2}" destId="{EDD9DE2E-3B1D-43E1-A948-3412E6E70C63}" srcOrd="0" destOrd="0" parTransId="{D62B71F1-BEF4-4EE2-B537-2FAF8A807904}" sibTransId="{005F591B-788D-4980-B4C5-D4567CE2BF9A}"/>
    <dgm:cxn modelId="{09D52237-DD20-434C-8983-B48E275EA318}" srcId="{A25F8FF2-5DE1-4DCA-BE13-AB7626958E2A}" destId="{DFA9D369-DFD8-46DD-89A4-87CE30AF04E2}" srcOrd="2" destOrd="0" parTransId="{3EA4443F-2D04-4BFC-A9A7-BF7324201D99}" sibTransId="{3E02D042-36EF-4B12-BD85-94169234E8A8}"/>
    <dgm:cxn modelId="{57446F26-25F4-4E06-AC16-60CA8E3B142E}" type="presOf" srcId="{EDD9DE2E-3B1D-43E1-A948-3412E6E70C63}" destId="{2B54CF4B-A661-4DF9-B669-79E9552FED9F}" srcOrd="0" destOrd="0" presId="urn:microsoft.com/office/officeart/2005/8/layout/vList6"/>
    <dgm:cxn modelId="{F2AAF0BA-5139-465F-8A5F-7F1B1116A953}" srcId="{A25F8FF2-5DE1-4DCA-BE13-AB7626958E2A}" destId="{176F2898-C648-4C4A-9F07-DE0DF46B229C}" srcOrd="1" destOrd="0" parTransId="{83406290-74A3-4155-AF8F-259AB4080BA9}" sibTransId="{54EBCCBB-EFDF-4B27-8920-E934F5BB1BAB}"/>
    <dgm:cxn modelId="{C3820AC3-BF2F-4D70-A297-6D802DEBF4B8}" type="presParOf" srcId="{FCE785D2-536F-48ED-B688-BEB508026DFC}" destId="{77260FBA-9C70-4101-B6E3-0071FF3FD69A}" srcOrd="0" destOrd="0" presId="urn:microsoft.com/office/officeart/2005/8/layout/vList6"/>
    <dgm:cxn modelId="{27E667DD-18F2-4FED-B628-E06D8F0A5BA6}" type="presParOf" srcId="{77260FBA-9C70-4101-B6E3-0071FF3FD69A}" destId="{A79206D4-8277-459E-9AF4-1FCDF8EEE855}" srcOrd="0" destOrd="0" presId="urn:microsoft.com/office/officeart/2005/8/layout/vList6"/>
    <dgm:cxn modelId="{6560F1AC-DDFD-46E4-8B1E-86B622B0299B}" type="presParOf" srcId="{77260FBA-9C70-4101-B6E3-0071FF3FD69A}" destId="{A9DC6573-DAFD-4299-9D3F-CECDAD71C64E}" srcOrd="1" destOrd="0" presId="urn:microsoft.com/office/officeart/2005/8/layout/vList6"/>
    <dgm:cxn modelId="{AFD6EE4F-2D36-4B66-89AB-0261CD10E43F}" type="presParOf" srcId="{FCE785D2-536F-48ED-B688-BEB508026DFC}" destId="{D935F182-1E7A-4E35-B6DF-6FC19BA7044E}" srcOrd="1" destOrd="0" presId="urn:microsoft.com/office/officeart/2005/8/layout/vList6"/>
    <dgm:cxn modelId="{B820CD49-D6A1-41C3-9E95-1E0095112DB2}" type="presParOf" srcId="{FCE785D2-536F-48ED-B688-BEB508026DFC}" destId="{2F2760E1-A866-498D-9193-61BB091E04BC}" srcOrd="2" destOrd="0" presId="urn:microsoft.com/office/officeart/2005/8/layout/vList6"/>
    <dgm:cxn modelId="{3EA98C8D-B95F-4E56-8F74-3DF4FC1C82CA}" type="presParOf" srcId="{2F2760E1-A866-498D-9193-61BB091E04BC}" destId="{509A7B03-BE8B-4366-B16B-F7BDE91BF3C8}" srcOrd="0" destOrd="0" presId="urn:microsoft.com/office/officeart/2005/8/layout/vList6"/>
    <dgm:cxn modelId="{4E3E239A-4D04-4E0B-8D75-DF696261D500}" type="presParOf" srcId="{2F2760E1-A866-498D-9193-61BB091E04BC}" destId="{E6E9FA27-1145-48E9-B9C4-4C1654634220}" srcOrd="1" destOrd="0" presId="urn:microsoft.com/office/officeart/2005/8/layout/vList6"/>
    <dgm:cxn modelId="{3F706C92-0165-40A0-9DB4-A94DB11C034B}" type="presParOf" srcId="{FCE785D2-536F-48ED-B688-BEB508026DFC}" destId="{0A767712-B16B-4C2D-9179-9F3C4E94BF8C}" srcOrd="3" destOrd="0" presId="urn:microsoft.com/office/officeart/2005/8/layout/vList6"/>
    <dgm:cxn modelId="{1BE5B0CD-39D9-4EF2-83C6-1E3EC2EC2680}" type="presParOf" srcId="{FCE785D2-536F-48ED-B688-BEB508026DFC}" destId="{2E0BC622-688E-4FB2-8062-EEFA11B22524}" srcOrd="4" destOrd="0" presId="urn:microsoft.com/office/officeart/2005/8/layout/vList6"/>
    <dgm:cxn modelId="{D6E9E0E4-0FDC-4D61-A27F-C7B77C2B4ACB}" type="presParOf" srcId="{2E0BC622-688E-4FB2-8062-EEFA11B22524}" destId="{80727FD0-E6FE-4C20-8B30-DDB323895177}" srcOrd="0" destOrd="0" presId="urn:microsoft.com/office/officeart/2005/8/layout/vList6"/>
    <dgm:cxn modelId="{DD9D055F-022F-4ACC-BE15-992168C1AC7B}" type="presParOf" srcId="{2E0BC622-688E-4FB2-8062-EEFA11B22524}" destId="{2B54CF4B-A661-4DF9-B669-79E9552FED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5F8FF2-5DE1-4DCA-BE13-AB7626958E2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A7654C-AD2F-45D9-9841-0896410F8579}">
      <dgm:prSet phldrT="[Text]"/>
      <dgm:spPr/>
      <dgm:t>
        <a:bodyPr/>
        <a:lstStyle/>
        <a:p>
          <a:r>
            <a:rPr lang="en-US" dirty="0" smtClean="0">
              <a:uFillTx/>
            </a:rPr>
            <a:t>Employability </a:t>
          </a:r>
          <a:endParaRPr lang="en-US" dirty="0"/>
        </a:p>
      </dgm:t>
    </dgm:pt>
    <dgm:pt modelId="{CF6CF3F6-CD4B-4C42-90D2-8E6D8194D1F0}" type="parTrans" cxnId="{A175A8FF-E874-4949-AECB-D54BFF18465F}">
      <dgm:prSet/>
      <dgm:spPr/>
      <dgm:t>
        <a:bodyPr/>
        <a:lstStyle/>
        <a:p>
          <a:endParaRPr lang="en-US"/>
        </a:p>
      </dgm:t>
    </dgm:pt>
    <dgm:pt modelId="{7FCA493A-86CC-4F53-A9A3-2A75AD5D1569}" type="sibTrans" cxnId="{A175A8FF-E874-4949-AECB-D54BFF18465F}">
      <dgm:prSet/>
      <dgm:spPr/>
      <dgm:t>
        <a:bodyPr/>
        <a:lstStyle/>
        <a:p>
          <a:endParaRPr lang="en-US"/>
        </a:p>
      </dgm:t>
    </dgm:pt>
    <dgm:pt modelId="{CBA2E9F3-0FF7-4C0C-90ED-F0B13FF9A04F}">
      <dgm:prSet phldrT="[Text]" custT="1"/>
      <dgm:spPr/>
      <dgm:t>
        <a:bodyPr/>
        <a:lstStyle/>
        <a:p>
          <a:r>
            <a:rPr lang="de-DE" sz="2400" dirty="0" smtClean="0">
              <a:uFillTx/>
            </a:rPr>
            <a:t>Availability of programmes  that promoted work-readiness  and provided opportunities for interaction with industry – job attachments, mentorships, work expereince, internships </a:t>
          </a:r>
          <a:endParaRPr lang="en-US" sz="2400" dirty="0"/>
        </a:p>
      </dgm:t>
    </dgm:pt>
    <dgm:pt modelId="{F0C21DE1-A0A7-4560-970B-D89AE5B6F8C3}" type="parTrans" cxnId="{E6B375FF-ECEE-468E-B5FD-3A5FFDAE2CEC}">
      <dgm:prSet/>
      <dgm:spPr/>
      <dgm:t>
        <a:bodyPr/>
        <a:lstStyle/>
        <a:p>
          <a:endParaRPr lang="en-US"/>
        </a:p>
      </dgm:t>
    </dgm:pt>
    <dgm:pt modelId="{85A5C47D-1465-445D-8B47-189EB918522D}" type="sibTrans" cxnId="{E6B375FF-ECEE-468E-B5FD-3A5FFDAE2CEC}">
      <dgm:prSet/>
      <dgm:spPr/>
      <dgm:t>
        <a:bodyPr/>
        <a:lstStyle/>
        <a:p>
          <a:endParaRPr lang="en-US"/>
        </a:p>
      </dgm:t>
    </dgm:pt>
    <dgm:pt modelId="{176F2898-C648-4C4A-9F07-DE0DF46B229C}">
      <dgm:prSet/>
      <dgm:spPr/>
      <dgm:t>
        <a:bodyPr/>
        <a:lstStyle/>
        <a:p>
          <a:r>
            <a:rPr lang="en-US" dirty="0" smtClean="0">
              <a:uFillTx/>
            </a:rPr>
            <a:t>Value for Money </a:t>
          </a:r>
          <a:endParaRPr lang="en-US" dirty="0">
            <a:uFillTx/>
          </a:endParaRPr>
        </a:p>
      </dgm:t>
    </dgm:pt>
    <dgm:pt modelId="{83406290-74A3-4155-AF8F-259AB4080BA9}" type="parTrans" cxnId="{F2AAF0BA-5139-465F-8A5F-7F1B1116A953}">
      <dgm:prSet/>
      <dgm:spPr/>
      <dgm:t>
        <a:bodyPr/>
        <a:lstStyle/>
        <a:p>
          <a:endParaRPr lang="en-US"/>
        </a:p>
      </dgm:t>
    </dgm:pt>
    <dgm:pt modelId="{54EBCCBB-EFDF-4B27-8920-E934F5BB1BAB}" type="sibTrans" cxnId="{F2AAF0BA-5139-465F-8A5F-7F1B1116A953}">
      <dgm:prSet/>
      <dgm:spPr/>
      <dgm:t>
        <a:bodyPr/>
        <a:lstStyle/>
        <a:p>
          <a:endParaRPr lang="en-US"/>
        </a:p>
      </dgm:t>
    </dgm:pt>
    <dgm:pt modelId="{D133F6AD-47E9-491F-BF99-A50652D5CCB3}">
      <dgm:prSet custT="1"/>
      <dgm:spPr/>
      <dgm:t>
        <a:bodyPr/>
        <a:lstStyle/>
        <a:p>
          <a:r>
            <a:rPr lang="de-DE" sz="2200" dirty="0" smtClean="0">
              <a:uFillTx/>
            </a:rPr>
            <a:t>Understanding of how tuition fees are utlised - how teaching/ course offerings are structured; creating schedules that are flexible/affordable enough;  how contact hours are determined  etc.; </a:t>
          </a:r>
          <a:r>
            <a:rPr lang="en-JM" sz="2200" dirty="0" smtClean="0"/>
            <a:t>rejection of passive teaching</a:t>
          </a:r>
          <a:endParaRPr lang="en-US" sz="2200" dirty="0"/>
        </a:p>
      </dgm:t>
    </dgm:pt>
    <dgm:pt modelId="{CEE466C0-EDF0-40FB-9EBA-217173F1132B}" type="parTrans" cxnId="{A054D73A-FFB1-4A07-8B33-3F403FC305BE}">
      <dgm:prSet/>
      <dgm:spPr/>
      <dgm:t>
        <a:bodyPr/>
        <a:lstStyle/>
        <a:p>
          <a:endParaRPr lang="en-US"/>
        </a:p>
      </dgm:t>
    </dgm:pt>
    <dgm:pt modelId="{97FB67ED-D934-4C19-8E92-842533074412}" type="sibTrans" cxnId="{A054D73A-FFB1-4A07-8B33-3F403FC305BE}">
      <dgm:prSet/>
      <dgm:spPr/>
      <dgm:t>
        <a:bodyPr/>
        <a:lstStyle/>
        <a:p>
          <a:endParaRPr lang="en-US"/>
        </a:p>
      </dgm:t>
    </dgm:pt>
    <dgm:pt modelId="{FCE785D2-536F-48ED-B688-BEB508026DFC}" type="pres">
      <dgm:prSet presAssocID="{A25F8FF2-5DE1-4DCA-BE13-AB7626958E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JM"/>
        </a:p>
      </dgm:t>
    </dgm:pt>
    <dgm:pt modelId="{77260FBA-9C70-4101-B6E3-0071FF3FD69A}" type="pres">
      <dgm:prSet presAssocID="{BCA7654C-AD2F-45D9-9841-0896410F8579}" presName="linNode" presStyleCnt="0"/>
      <dgm:spPr/>
    </dgm:pt>
    <dgm:pt modelId="{A79206D4-8277-459E-9AF4-1FCDF8EEE855}" type="pres">
      <dgm:prSet presAssocID="{BCA7654C-AD2F-45D9-9841-0896410F8579}" presName="parentShp" presStyleLbl="node1" presStyleIdx="0" presStyleCnt="2" custScaleX="93739" custLinFactNeighborY="-3798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A9DC6573-DAFD-4299-9D3F-CECDAD71C64E}" type="pres">
      <dgm:prSet presAssocID="{BCA7654C-AD2F-45D9-9841-0896410F8579}" presName="childShp" presStyleLbl="bgAccFollowNode1" presStyleIdx="0" presStyleCnt="2" custScaleX="129004" custScaleY="121440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D935F182-1E7A-4E35-B6DF-6FC19BA7044E}" type="pres">
      <dgm:prSet presAssocID="{7FCA493A-86CC-4F53-A9A3-2A75AD5D1569}" presName="spacing" presStyleCnt="0"/>
      <dgm:spPr/>
    </dgm:pt>
    <dgm:pt modelId="{2F2760E1-A866-498D-9193-61BB091E04BC}" type="pres">
      <dgm:prSet presAssocID="{176F2898-C648-4C4A-9F07-DE0DF46B229C}" presName="linNode" presStyleCnt="0"/>
      <dgm:spPr/>
    </dgm:pt>
    <dgm:pt modelId="{509A7B03-BE8B-4366-B16B-F7BDE91BF3C8}" type="pres">
      <dgm:prSet presAssocID="{176F2898-C648-4C4A-9F07-DE0DF46B229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9FA27-1145-48E9-B9C4-4C1654634220}" type="pres">
      <dgm:prSet presAssocID="{176F2898-C648-4C4A-9F07-DE0DF46B229C}" presName="childShp" presStyleLbl="bgAccFollowNode1" presStyleIdx="1" presStyleCnt="2" custScaleX="139232" custScaleY="129769" custLinFactNeighborX="1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7E1C8-31EA-44F0-A3DB-21B0FD05FF89}" type="presOf" srcId="{BCA7654C-AD2F-45D9-9841-0896410F8579}" destId="{A79206D4-8277-459E-9AF4-1FCDF8EEE855}" srcOrd="0" destOrd="0" presId="urn:microsoft.com/office/officeart/2005/8/layout/vList6"/>
    <dgm:cxn modelId="{E202AAFE-A73F-4924-9413-4D7ECF0F76A0}" type="presOf" srcId="{D133F6AD-47E9-491F-BF99-A50652D5CCB3}" destId="{E6E9FA27-1145-48E9-B9C4-4C1654634220}" srcOrd="0" destOrd="0" presId="urn:microsoft.com/office/officeart/2005/8/layout/vList6"/>
    <dgm:cxn modelId="{2933BA20-8D1A-454B-890A-B622563E529F}" type="presOf" srcId="{A25F8FF2-5DE1-4DCA-BE13-AB7626958E2A}" destId="{FCE785D2-536F-48ED-B688-BEB508026DFC}" srcOrd="0" destOrd="0" presId="urn:microsoft.com/office/officeart/2005/8/layout/vList6"/>
    <dgm:cxn modelId="{52F6854B-1AE3-40E8-B8A1-315859D1B22D}" type="presOf" srcId="{176F2898-C648-4C4A-9F07-DE0DF46B229C}" destId="{509A7B03-BE8B-4366-B16B-F7BDE91BF3C8}" srcOrd="0" destOrd="0" presId="urn:microsoft.com/office/officeart/2005/8/layout/vList6"/>
    <dgm:cxn modelId="{2D09279C-9E1E-45E4-B0E5-1E51D626D2C9}" type="presOf" srcId="{CBA2E9F3-0FF7-4C0C-90ED-F0B13FF9A04F}" destId="{A9DC6573-DAFD-4299-9D3F-CECDAD71C64E}" srcOrd="0" destOrd="0" presId="urn:microsoft.com/office/officeart/2005/8/layout/vList6"/>
    <dgm:cxn modelId="{F2AAF0BA-5139-465F-8A5F-7F1B1116A953}" srcId="{A25F8FF2-5DE1-4DCA-BE13-AB7626958E2A}" destId="{176F2898-C648-4C4A-9F07-DE0DF46B229C}" srcOrd="1" destOrd="0" parTransId="{83406290-74A3-4155-AF8F-259AB4080BA9}" sibTransId="{54EBCCBB-EFDF-4B27-8920-E934F5BB1BAB}"/>
    <dgm:cxn modelId="{E6B375FF-ECEE-468E-B5FD-3A5FFDAE2CEC}" srcId="{BCA7654C-AD2F-45D9-9841-0896410F8579}" destId="{CBA2E9F3-0FF7-4C0C-90ED-F0B13FF9A04F}" srcOrd="0" destOrd="0" parTransId="{F0C21DE1-A0A7-4560-970B-D89AE5B6F8C3}" sibTransId="{85A5C47D-1465-445D-8B47-189EB918522D}"/>
    <dgm:cxn modelId="{A054D73A-FFB1-4A07-8B33-3F403FC305BE}" srcId="{176F2898-C648-4C4A-9F07-DE0DF46B229C}" destId="{D133F6AD-47E9-491F-BF99-A50652D5CCB3}" srcOrd="0" destOrd="0" parTransId="{CEE466C0-EDF0-40FB-9EBA-217173F1132B}" sibTransId="{97FB67ED-D934-4C19-8E92-842533074412}"/>
    <dgm:cxn modelId="{A175A8FF-E874-4949-AECB-D54BFF18465F}" srcId="{A25F8FF2-5DE1-4DCA-BE13-AB7626958E2A}" destId="{BCA7654C-AD2F-45D9-9841-0896410F8579}" srcOrd="0" destOrd="0" parTransId="{CF6CF3F6-CD4B-4C42-90D2-8E6D8194D1F0}" sibTransId="{7FCA493A-86CC-4F53-A9A3-2A75AD5D1569}"/>
    <dgm:cxn modelId="{CC527253-D384-4DD4-8D52-E0A279B15CBC}" type="presParOf" srcId="{FCE785D2-536F-48ED-B688-BEB508026DFC}" destId="{77260FBA-9C70-4101-B6E3-0071FF3FD69A}" srcOrd="0" destOrd="0" presId="urn:microsoft.com/office/officeart/2005/8/layout/vList6"/>
    <dgm:cxn modelId="{9AB6042B-3B49-4C6B-85BA-DF8DAEEA813D}" type="presParOf" srcId="{77260FBA-9C70-4101-B6E3-0071FF3FD69A}" destId="{A79206D4-8277-459E-9AF4-1FCDF8EEE855}" srcOrd="0" destOrd="0" presId="urn:microsoft.com/office/officeart/2005/8/layout/vList6"/>
    <dgm:cxn modelId="{AD36FEF5-AF0D-45FB-8F0F-90EC13C46A78}" type="presParOf" srcId="{77260FBA-9C70-4101-B6E3-0071FF3FD69A}" destId="{A9DC6573-DAFD-4299-9D3F-CECDAD71C64E}" srcOrd="1" destOrd="0" presId="urn:microsoft.com/office/officeart/2005/8/layout/vList6"/>
    <dgm:cxn modelId="{B73CE1A8-2519-4B59-91C7-BD7C49FFB490}" type="presParOf" srcId="{FCE785D2-536F-48ED-B688-BEB508026DFC}" destId="{D935F182-1E7A-4E35-B6DF-6FC19BA7044E}" srcOrd="1" destOrd="0" presId="urn:microsoft.com/office/officeart/2005/8/layout/vList6"/>
    <dgm:cxn modelId="{C71D37DC-0A93-49C3-8C29-05A5356F9AA9}" type="presParOf" srcId="{FCE785D2-536F-48ED-B688-BEB508026DFC}" destId="{2F2760E1-A866-498D-9193-61BB091E04BC}" srcOrd="2" destOrd="0" presId="urn:microsoft.com/office/officeart/2005/8/layout/vList6"/>
    <dgm:cxn modelId="{0EB8E737-1C9E-4CCD-B838-676E1FE82A6C}" type="presParOf" srcId="{2F2760E1-A866-498D-9193-61BB091E04BC}" destId="{509A7B03-BE8B-4366-B16B-F7BDE91BF3C8}" srcOrd="0" destOrd="0" presId="urn:microsoft.com/office/officeart/2005/8/layout/vList6"/>
    <dgm:cxn modelId="{4BEDB151-96FC-4CC1-945C-C15CC02766A8}" type="presParOf" srcId="{2F2760E1-A866-498D-9193-61BB091E04BC}" destId="{E6E9FA27-1145-48E9-B9C4-4C16546342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FB50AB-A4BA-4EEA-99B6-8AF0F6D6B7BE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680F3039-B646-4D58-B286-851227F2248A}">
      <dgm:prSet phldrT="[Text]" custT="1"/>
      <dgm:spPr/>
      <dgm:t>
        <a:bodyPr/>
        <a:lstStyle/>
        <a:p>
          <a:r>
            <a:rPr lang="en-JM" sz="2400" b="1" dirty="0" smtClean="0"/>
            <a:t>1. The Teaching and Learning experience</a:t>
          </a:r>
          <a:endParaRPr lang="en-JM" sz="2400" dirty="0"/>
        </a:p>
      </dgm:t>
    </dgm:pt>
    <dgm:pt modelId="{79B6CE7D-0ED6-4E23-8362-A4ECDD020BD8}" type="parTrans" cxnId="{79E46964-82D9-41BE-BF6B-32409390D72F}">
      <dgm:prSet/>
      <dgm:spPr/>
      <dgm:t>
        <a:bodyPr/>
        <a:lstStyle/>
        <a:p>
          <a:endParaRPr lang="en-JM"/>
        </a:p>
      </dgm:t>
    </dgm:pt>
    <dgm:pt modelId="{F470A09E-EE3C-44EE-9B38-5F9810060D02}" type="sibTrans" cxnId="{79E46964-82D9-41BE-BF6B-32409390D72F}">
      <dgm:prSet/>
      <dgm:spPr/>
      <dgm:t>
        <a:bodyPr/>
        <a:lstStyle/>
        <a:p>
          <a:endParaRPr lang="en-JM"/>
        </a:p>
      </dgm:t>
    </dgm:pt>
    <dgm:pt modelId="{7276E60B-BA02-4E0D-9E43-80ACD183C83C}">
      <dgm:prSet custT="1"/>
      <dgm:spPr/>
      <dgm:t>
        <a:bodyPr/>
        <a:lstStyle/>
        <a:p>
          <a:r>
            <a:rPr lang="en-JM" sz="2000" dirty="0" smtClean="0"/>
            <a:t>The competence/expertise of lecturers/ </a:t>
          </a:r>
          <a:r>
            <a:rPr lang="en-JM" sz="2000" dirty="0" smtClean="0">
              <a:hlinkClick xmlns:r="http://schemas.openxmlformats.org/officeDocument/2006/relationships" r:id="rId1" action="ppaction://hlinksldjump"/>
            </a:rPr>
            <a:t>facilitators</a:t>
          </a:r>
          <a:r>
            <a:rPr lang="en-JM" sz="2000" dirty="0" smtClean="0"/>
            <a:t>.</a:t>
          </a:r>
          <a:endParaRPr lang="en-JM" sz="2000" dirty="0"/>
        </a:p>
      </dgm:t>
    </dgm:pt>
    <dgm:pt modelId="{568DB1D6-6C9D-445C-A7A2-1140C2ABBEE8}" type="parTrans" cxnId="{3AC6CAEB-BAF4-46D2-8E5B-89B96890F691}">
      <dgm:prSet/>
      <dgm:spPr/>
      <dgm:t>
        <a:bodyPr/>
        <a:lstStyle/>
        <a:p>
          <a:endParaRPr lang="en-JM"/>
        </a:p>
      </dgm:t>
    </dgm:pt>
    <dgm:pt modelId="{7F169970-487A-4AF6-B0BB-9806DAE0D632}" type="sibTrans" cxnId="{3AC6CAEB-BAF4-46D2-8E5B-89B96890F691}">
      <dgm:prSet/>
      <dgm:spPr/>
      <dgm:t>
        <a:bodyPr/>
        <a:lstStyle/>
        <a:p>
          <a:endParaRPr lang="en-JM"/>
        </a:p>
      </dgm:t>
    </dgm:pt>
    <dgm:pt modelId="{EEA02E11-E59B-4167-8DC0-6A5902BFB84B}">
      <dgm:prSet custT="1"/>
      <dgm:spPr/>
      <dgm:t>
        <a:bodyPr/>
        <a:lstStyle/>
        <a:p>
          <a:r>
            <a:rPr lang="en-JM" sz="2000" dirty="0" smtClean="0"/>
            <a:t>A demand for lecturers who utilised varying methodologies/ teaching styles and technology to engage a class of diverse </a:t>
          </a:r>
          <a:r>
            <a:rPr lang="en-JM" sz="2000" dirty="0" smtClean="0">
              <a:hlinkClick xmlns:r="http://schemas.openxmlformats.org/officeDocument/2006/relationships" r:id="rId2" action="ppaction://hlinksldjump"/>
            </a:rPr>
            <a:t>learners</a:t>
          </a:r>
          <a:r>
            <a:rPr lang="en-JM" sz="2000" dirty="0" smtClean="0"/>
            <a:t>.</a:t>
          </a:r>
          <a:endParaRPr lang="en-JM" sz="2000" dirty="0"/>
        </a:p>
      </dgm:t>
    </dgm:pt>
    <dgm:pt modelId="{9845188A-380C-4A1F-A888-431BFDB388FE}" type="parTrans" cxnId="{5A486B04-270B-4AA9-9CA9-59419D92A15A}">
      <dgm:prSet/>
      <dgm:spPr/>
      <dgm:t>
        <a:bodyPr/>
        <a:lstStyle/>
        <a:p>
          <a:endParaRPr lang="en-JM"/>
        </a:p>
      </dgm:t>
    </dgm:pt>
    <dgm:pt modelId="{786B387E-5D07-4C79-8ECA-58DBC0860A14}" type="sibTrans" cxnId="{5A486B04-270B-4AA9-9CA9-59419D92A15A}">
      <dgm:prSet/>
      <dgm:spPr/>
      <dgm:t>
        <a:bodyPr/>
        <a:lstStyle/>
        <a:p>
          <a:endParaRPr lang="en-JM"/>
        </a:p>
      </dgm:t>
    </dgm:pt>
    <dgm:pt modelId="{94EEFCB7-3D73-4CCA-825C-912E1D9768E7}">
      <dgm:prSet custT="1"/>
      <dgm:spPr/>
      <dgm:t>
        <a:bodyPr/>
        <a:lstStyle/>
        <a:p>
          <a:r>
            <a:rPr lang="en-JM" sz="2000" dirty="0" smtClean="0"/>
            <a:t>The demonstration of </a:t>
          </a:r>
          <a:r>
            <a:rPr lang="en-JM" sz="2000" dirty="0" smtClean="0">
              <a:hlinkClick xmlns:r="http://schemas.openxmlformats.org/officeDocument/2006/relationships" r:id="rId3" action="ppaction://hlinksldjump"/>
            </a:rPr>
            <a:t>soft skills </a:t>
          </a:r>
          <a:r>
            <a:rPr lang="en-JM" sz="2000" dirty="0" smtClean="0"/>
            <a:t>by lecturers.</a:t>
          </a:r>
          <a:endParaRPr lang="en-US" sz="2000" dirty="0" smtClean="0"/>
        </a:p>
      </dgm:t>
    </dgm:pt>
    <dgm:pt modelId="{0C8974F4-9743-4C06-A35A-A0CDF1DB4C3F}" type="parTrans" cxnId="{DCBBB3DB-7099-49C7-9D89-06ECB82318C4}">
      <dgm:prSet/>
      <dgm:spPr/>
      <dgm:t>
        <a:bodyPr/>
        <a:lstStyle/>
        <a:p>
          <a:endParaRPr lang="en-JM"/>
        </a:p>
      </dgm:t>
    </dgm:pt>
    <dgm:pt modelId="{DE7F201B-5B7D-48DF-92D9-23D6A099075B}" type="sibTrans" cxnId="{DCBBB3DB-7099-49C7-9D89-06ECB82318C4}">
      <dgm:prSet/>
      <dgm:spPr/>
      <dgm:t>
        <a:bodyPr/>
        <a:lstStyle/>
        <a:p>
          <a:endParaRPr lang="en-JM"/>
        </a:p>
      </dgm:t>
    </dgm:pt>
    <dgm:pt modelId="{00CA3B9B-AEF0-4854-BBEB-DDEA5280161A}">
      <dgm:prSet custT="1"/>
      <dgm:spPr/>
      <dgm:t>
        <a:bodyPr/>
        <a:lstStyle/>
        <a:p>
          <a:r>
            <a:rPr lang="en-JM" sz="2000" dirty="0" smtClean="0"/>
            <a:t>Adequate and timely </a:t>
          </a:r>
          <a:r>
            <a:rPr lang="en-JM" sz="2000" dirty="0" smtClean="0">
              <a:hlinkClick xmlns:r="http://schemas.openxmlformats.org/officeDocument/2006/relationships" r:id="rId4" action="ppaction://hlinksldjump"/>
            </a:rPr>
            <a:t>feedback</a:t>
          </a:r>
          <a:r>
            <a:rPr lang="en-JM" sz="2000" dirty="0" smtClean="0"/>
            <a:t>.</a:t>
          </a:r>
          <a:endParaRPr lang="en-US" sz="2000" dirty="0" smtClean="0"/>
        </a:p>
      </dgm:t>
    </dgm:pt>
    <dgm:pt modelId="{AB4C175C-FBF9-4281-839E-D03252B702D4}" type="parTrans" cxnId="{86B27371-67E4-4C70-A955-FDBBEA1AED55}">
      <dgm:prSet/>
      <dgm:spPr/>
      <dgm:t>
        <a:bodyPr/>
        <a:lstStyle/>
        <a:p>
          <a:endParaRPr lang="en-JM"/>
        </a:p>
      </dgm:t>
    </dgm:pt>
    <dgm:pt modelId="{84A96E46-AC92-44A1-B662-E4394B770083}" type="sibTrans" cxnId="{86B27371-67E4-4C70-A955-FDBBEA1AED55}">
      <dgm:prSet/>
      <dgm:spPr/>
      <dgm:t>
        <a:bodyPr/>
        <a:lstStyle/>
        <a:p>
          <a:endParaRPr lang="en-JM"/>
        </a:p>
      </dgm:t>
    </dgm:pt>
    <dgm:pt modelId="{1116D0DE-CC89-4E12-AD87-F786071BE405}">
      <dgm:prSet custT="1"/>
      <dgm:spPr/>
      <dgm:t>
        <a:bodyPr/>
        <a:lstStyle/>
        <a:p>
          <a:r>
            <a:rPr lang="en-JM" sz="2000" dirty="0" smtClean="0"/>
            <a:t>Accessibility of lecturers, particularly those employed on a part-time basis.</a:t>
          </a:r>
          <a:endParaRPr lang="en-US" sz="2000" dirty="0" smtClean="0"/>
        </a:p>
      </dgm:t>
    </dgm:pt>
    <dgm:pt modelId="{45444D71-7D75-40C0-ABD1-2D3DE5403263}" type="parTrans" cxnId="{570C0453-B98E-4CD9-BCAC-E42B3D2D5785}">
      <dgm:prSet/>
      <dgm:spPr/>
      <dgm:t>
        <a:bodyPr/>
        <a:lstStyle/>
        <a:p>
          <a:endParaRPr lang="en-JM"/>
        </a:p>
      </dgm:t>
    </dgm:pt>
    <dgm:pt modelId="{6F2F29A0-5616-489A-88CF-043FB4A3CB3D}" type="sibTrans" cxnId="{570C0453-B98E-4CD9-BCAC-E42B3D2D5785}">
      <dgm:prSet/>
      <dgm:spPr/>
      <dgm:t>
        <a:bodyPr/>
        <a:lstStyle/>
        <a:p>
          <a:endParaRPr lang="en-JM"/>
        </a:p>
      </dgm:t>
    </dgm:pt>
    <dgm:pt modelId="{B8410B80-EBA5-4721-B384-E8975AC658CC}" type="pres">
      <dgm:prSet presAssocID="{C8FB50AB-A4BA-4EEA-99B6-8AF0F6D6B7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B0148-7B9F-4C5B-974E-E706DF0395C8}" type="pres">
      <dgm:prSet presAssocID="{680F3039-B646-4D58-B286-851227F2248A}" presName="parentLin" presStyleCnt="0"/>
      <dgm:spPr/>
    </dgm:pt>
    <dgm:pt modelId="{7E0A2940-2DF7-4ED7-929B-68CE4CEA2336}" type="pres">
      <dgm:prSet presAssocID="{680F3039-B646-4D58-B286-851227F2248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F62D13A-7A0A-4567-8F58-27787DF08D93}" type="pres">
      <dgm:prSet presAssocID="{680F3039-B646-4D58-B286-851227F2248A}" presName="parentText" presStyleLbl="node1" presStyleIdx="0" presStyleCnt="1" custScaleY="35989" custLinFactNeighborX="-41558" custLinFactNeighborY="-70684">
        <dgm:presLayoutVars>
          <dgm:chMax val="0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559B1E6E-893C-4E11-8F2D-6B94FE3AD6E2}" type="pres">
      <dgm:prSet presAssocID="{680F3039-B646-4D58-B286-851227F2248A}" presName="negativeSpace" presStyleCnt="0"/>
      <dgm:spPr/>
    </dgm:pt>
    <dgm:pt modelId="{1850AEAE-8BE8-4068-97AC-542FCC207E2B}" type="pres">
      <dgm:prSet presAssocID="{680F3039-B646-4D58-B286-851227F2248A}" presName="childText" presStyleLbl="conFgAcc1" presStyleIdx="0" presStyleCnt="1" custScaleY="81945" custLinFactNeighborX="-120" custLinFactNeighborY="-19310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</dgm:ptLst>
  <dgm:cxnLst>
    <dgm:cxn modelId="{F47639A9-B620-45BC-B680-D53DDEE25A9A}" type="presOf" srcId="{7276E60B-BA02-4E0D-9E43-80ACD183C83C}" destId="{1850AEAE-8BE8-4068-97AC-542FCC207E2B}" srcOrd="0" destOrd="0" presId="urn:microsoft.com/office/officeart/2005/8/layout/list1"/>
    <dgm:cxn modelId="{558E484C-3AC0-4FC7-85A8-0438BA5BC8DC}" type="presOf" srcId="{1116D0DE-CC89-4E12-AD87-F786071BE405}" destId="{1850AEAE-8BE8-4068-97AC-542FCC207E2B}" srcOrd="0" destOrd="4" presId="urn:microsoft.com/office/officeart/2005/8/layout/list1"/>
    <dgm:cxn modelId="{FC09E8E0-2B59-4F07-9DFE-D829B49A9402}" type="presOf" srcId="{00CA3B9B-AEF0-4854-BBEB-DDEA5280161A}" destId="{1850AEAE-8BE8-4068-97AC-542FCC207E2B}" srcOrd="0" destOrd="3" presId="urn:microsoft.com/office/officeart/2005/8/layout/list1"/>
    <dgm:cxn modelId="{FC598ED2-172C-4C69-94B9-31E65F12FFD5}" type="presOf" srcId="{680F3039-B646-4D58-B286-851227F2248A}" destId="{CF62D13A-7A0A-4567-8F58-27787DF08D93}" srcOrd="1" destOrd="0" presId="urn:microsoft.com/office/officeart/2005/8/layout/list1"/>
    <dgm:cxn modelId="{79E46964-82D9-41BE-BF6B-32409390D72F}" srcId="{C8FB50AB-A4BA-4EEA-99B6-8AF0F6D6B7BE}" destId="{680F3039-B646-4D58-B286-851227F2248A}" srcOrd="0" destOrd="0" parTransId="{79B6CE7D-0ED6-4E23-8362-A4ECDD020BD8}" sibTransId="{F470A09E-EE3C-44EE-9B38-5F9810060D02}"/>
    <dgm:cxn modelId="{570C0453-B98E-4CD9-BCAC-E42B3D2D5785}" srcId="{680F3039-B646-4D58-B286-851227F2248A}" destId="{1116D0DE-CC89-4E12-AD87-F786071BE405}" srcOrd="4" destOrd="0" parTransId="{45444D71-7D75-40C0-ABD1-2D3DE5403263}" sibTransId="{6F2F29A0-5616-489A-88CF-043FB4A3CB3D}"/>
    <dgm:cxn modelId="{DCBBB3DB-7099-49C7-9D89-06ECB82318C4}" srcId="{680F3039-B646-4D58-B286-851227F2248A}" destId="{94EEFCB7-3D73-4CCA-825C-912E1D9768E7}" srcOrd="2" destOrd="0" parTransId="{0C8974F4-9743-4C06-A35A-A0CDF1DB4C3F}" sibTransId="{DE7F201B-5B7D-48DF-92D9-23D6A099075B}"/>
    <dgm:cxn modelId="{F352967C-5F7F-438C-96DC-4B723F802C7C}" type="presOf" srcId="{680F3039-B646-4D58-B286-851227F2248A}" destId="{7E0A2940-2DF7-4ED7-929B-68CE4CEA2336}" srcOrd="0" destOrd="0" presId="urn:microsoft.com/office/officeart/2005/8/layout/list1"/>
    <dgm:cxn modelId="{DD2F68C5-840F-4DE1-A232-D98F819A0A11}" type="presOf" srcId="{EEA02E11-E59B-4167-8DC0-6A5902BFB84B}" destId="{1850AEAE-8BE8-4068-97AC-542FCC207E2B}" srcOrd="0" destOrd="1" presId="urn:microsoft.com/office/officeart/2005/8/layout/list1"/>
    <dgm:cxn modelId="{5A486B04-270B-4AA9-9CA9-59419D92A15A}" srcId="{680F3039-B646-4D58-B286-851227F2248A}" destId="{EEA02E11-E59B-4167-8DC0-6A5902BFB84B}" srcOrd="1" destOrd="0" parTransId="{9845188A-380C-4A1F-A888-431BFDB388FE}" sibTransId="{786B387E-5D07-4C79-8ECA-58DBC0860A14}"/>
    <dgm:cxn modelId="{167497E0-9286-44F3-8B73-9420B04AF375}" type="presOf" srcId="{94EEFCB7-3D73-4CCA-825C-912E1D9768E7}" destId="{1850AEAE-8BE8-4068-97AC-542FCC207E2B}" srcOrd="0" destOrd="2" presId="urn:microsoft.com/office/officeart/2005/8/layout/list1"/>
    <dgm:cxn modelId="{0D0C14CC-9EF1-4C97-B34A-21923CF16173}" type="presOf" srcId="{C8FB50AB-A4BA-4EEA-99B6-8AF0F6D6B7BE}" destId="{B8410B80-EBA5-4721-B384-E8975AC658CC}" srcOrd="0" destOrd="0" presId="urn:microsoft.com/office/officeart/2005/8/layout/list1"/>
    <dgm:cxn modelId="{86B27371-67E4-4C70-A955-FDBBEA1AED55}" srcId="{680F3039-B646-4D58-B286-851227F2248A}" destId="{00CA3B9B-AEF0-4854-BBEB-DDEA5280161A}" srcOrd="3" destOrd="0" parTransId="{AB4C175C-FBF9-4281-839E-D03252B702D4}" sibTransId="{84A96E46-AC92-44A1-B662-E4394B770083}"/>
    <dgm:cxn modelId="{3AC6CAEB-BAF4-46D2-8E5B-89B96890F691}" srcId="{680F3039-B646-4D58-B286-851227F2248A}" destId="{7276E60B-BA02-4E0D-9E43-80ACD183C83C}" srcOrd="0" destOrd="0" parTransId="{568DB1D6-6C9D-445C-A7A2-1140C2ABBEE8}" sibTransId="{7F169970-487A-4AF6-B0BB-9806DAE0D632}"/>
    <dgm:cxn modelId="{0FCED281-B16A-46A4-82EE-DE8267ECE67C}" type="presParOf" srcId="{B8410B80-EBA5-4721-B384-E8975AC658CC}" destId="{B91B0148-7B9F-4C5B-974E-E706DF0395C8}" srcOrd="0" destOrd="0" presId="urn:microsoft.com/office/officeart/2005/8/layout/list1"/>
    <dgm:cxn modelId="{D31A17C2-A236-418A-BE29-FD88640C0A03}" type="presParOf" srcId="{B91B0148-7B9F-4C5B-974E-E706DF0395C8}" destId="{7E0A2940-2DF7-4ED7-929B-68CE4CEA2336}" srcOrd="0" destOrd="0" presId="urn:microsoft.com/office/officeart/2005/8/layout/list1"/>
    <dgm:cxn modelId="{AF4B3976-4F80-4FF9-BDB6-8C5CC56ACDA1}" type="presParOf" srcId="{B91B0148-7B9F-4C5B-974E-E706DF0395C8}" destId="{CF62D13A-7A0A-4567-8F58-27787DF08D93}" srcOrd="1" destOrd="0" presId="urn:microsoft.com/office/officeart/2005/8/layout/list1"/>
    <dgm:cxn modelId="{BDFC5E66-EF16-4432-80A9-E8612BC6140C}" type="presParOf" srcId="{B8410B80-EBA5-4721-B384-E8975AC658CC}" destId="{559B1E6E-893C-4E11-8F2D-6B94FE3AD6E2}" srcOrd="1" destOrd="0" presId="urn:microsoft.com/office/officeart/2005/8/layout/list1"/>
    <dgm:cxn modelId="{81E1919D-33FF-46A6-ADF7-605711F7CD14}" type="presParOf" srcId="{B8410B80-EBA5-4721-B384-E8975AC658CC}" destId="{1850AEAE-8BE8-4068-97AC-542FCC207E2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9DF7B8-BB73-4AEF-99E3-952550D89F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C4B732F5-FE3F-4D7F-8F7D-29F42A6559EE}">
      <dgm:prSet phldrT="[Text]" custT="1"/>
      <dgm:spPr/>
      <dgm:t>
        <a:bodyPr/>
        <a:lstStyle/>
        <a:p>
          <a:r>
            <a:rPr lang="en-US" sz="2800" b="1" i="0" dirty="0" smtClean="0"/>
            <a:t>3. Partnerships</a:t>
          </a:r>
          <a:endParaRPr lang="en-JM" sz="2800" dirty="0"/>
        </a:p>
      </dgm:t>
    </dgm:pt>
    <dgm:pt modelId="{B02D127E-EE69-455A-B374-30AFD6CF9A26}" type="parTrans" cxnId="{BE1874CF-4892-45C0-BC7A-A26FD89568FA}">
      <dgm:prSet/>
      <dgm:spPr/>
      <dgm:t>
        <a:bodyPr/>
        <a:lstStyle/>
        <a:p>
          <a:endParaRPr lang="en-JM"/>
        </a:p>
      </dgm:t>
    </dgm:pt>
    <dgm:pt modelId="{DFA94808-DE64-4EE3-B737-62FD5652F659}" type="sibTrans" cxnId="{BE1874CF-4892-45C0-BC7A-A26FD89568FA}">
      <dgm:prSet/>
      <dgm:spPr/>
      <dgm:t>
        <a:bodyPr/>
        <a:lstStyle/>
        <a:p>
          <a:endParaRPr lang="en-JM"/>
        </a:p>
      </dgm:t>
    </dgm:pt>
    <dgm:pt modelId="{4DBBBB6D-3A2C-4C6D-8C11-679542F66DF1}">
      <dgm:prSet custT="1"/>
      <dgm:spPr/>
      <dgm:t>
        <a:bodyPr/>
        <a:lstStyle/>
        <a:p>
          <a:r>
            <a:rPr lang="en-JM" sz="2200" dirty="0" smtClean="0"/>
            <a:t>With other HEIs - </a:t>
          </a:r>
          <a:r>
            <a:rPr lang="en-US" sz="2200" dirty="0" smtClean="0"/>
            <a:t>greater opportunities for exchanges, sharing of resources.</a:t>
          </a:r>
          <a:endParaRPr lang="en-JM" sz="2200" dirty="0"/>
        </a:p>
      </dgm:t>
    </dgm:pt>
    <dgm:pt modelId="{43D0F448-85C4-4902-BBAA-19ADE24B8C22}" type="parTrans" cxnId="{4E398E34-F704-4C38-A9E3-D8E3C53A51C0}">
      <dgm:prSet/>
      <dgm:spPr/>
      <dgm:t>
        <a:bodyPr/>
        <a:lstStyle/>
        <a:p>
          <a:endParaRPr lang="en-JM"/>
        </a:p>
      </dgm:t>
    </dgm:pt>
    <dgm:pt modelId="{F9EDF6CF-8A69-4D3C-95B3-FCEE83769791}" type="sibTrans" cxnId="{4E398E34-F704-4C38-A9E3-D8E3C53A51C0}">
      <dgm:prSet/>
      <dgm:spPr/>
      <dgm:t>
        <a:bodyPr/>
        <a:lstStyle/>
        <a:p>
          <a:endParaRPr lang="en-JM"/>
        </a:p>
      </dgm:t>
    </dgm:pt>
    <dgm:pt modelId="{8BE71140-C7EC-4EC1-BD60-D821DC0B95D0}">
      <dgm:prSet custT="1"/>
      <dgm:spPr/>
      <dgm:t>
        <a:bodyPr/>
        <a:lstStyle/>
        <a:p>
          <a:r>
            <a:rPr lang="en-US" sz="2200" dirty="0" smtClean="0"/>
            <a:t>with industry for vocational </a:t>
          </a:r>
          <a:r>
            <a:rPr lang="en-US" sz="2200" dirty="0" smtClean="0">
              <a:hlinkClick xmlns:r="http://schemas.openxmlformats.org/officeDocument/2006/relationships" r:id="rId1" action="ppaction://hlinksldjump"/>
            </a:rPr>
            <a:t>practice</a:t>
          </a:r>
          <a:r>
            <a:rPr lang="en-US" sz="2200" dirty="0" smtClean="0"/>
            <a:t>. </a:t>
          </a:r>
          <a:endParaRPr lang="en-JM" sz="2200" dirty="0"/>
        </a:p>
      </dgm:t>
    </dgm:pt>
    <dgm:pt modelId="{7A8C74FF-6D3C-43C3-B8D5-F684651A2653}" type="parTrans" cxnId="{5987F1B2-D4D9-4C2C-9171-3789C414FB12}">
      <dgm:prSet/>
      <dgm:spPr/>
      <dgm:t>
        <a:bodyPr/>
        <a:lstStyle/>
        <a:p>
          <a:endParaRPr lang="en-JM"/>
        </a:p>
      </dgm:t>
    </dgm:pt>
    <dgm:pt modelId="{938D796E-2B10-4DED-95F4-79A564602A03}" type="sibTrans" cxnId="{5987F1B2-D4D9-4C2C-9171-3789C414FB12}">
      <dgm:prSet/>
      <dgm:spPr/>
      <dgm:t>
        <a:bodyPr/>
        <a:lstStyle/>
        <a:p>
          <a:endParaRPr lang="en-JM"/>
        </a:p>
      </dgm:t>
    </dgm:pt>
    <dgm:pt modelId="{1359B798-0BE1-454D-91F1-DA25605C6D16}" type="pres">
      <dgm:prSet presAssocID="{5A9DF7B8-BB73-4AEF-99E3-952550D89F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292F1-5F04-4AD5-9315-F3CE81D5FE24}" type="pres">
      <dgm:prSet presAssocID="{C4B732F5-FE3F-4D7F-8F7D-29F42A6559EE}" presName="parentLin" presStyleCnt="0"/>
      <dgm:spPr/>
    </dgm:pt>
    <dgm:pt modelId="{8FD209F1-B503-41B4-A899-C2647F238514}" type="pres">
      <dgm:prSet presAssocID="{C4B732F5-FE3F-4D7F-8F7D-29F42A6559E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E9ECADE-6527-4C6A-B358-5A4CE87BBB5A}" type="pres">
      <dgm:prSet presAssocID="{C4B732F5-FE3F-4D7F-8F7D-29F42A6559EE}" presName="parentText" presStyleLbl="node1" presStyleIdx="0" presStyleCnt="1" custScaleY="26690" custLinFactY="-17018" custLinFactNeighborX="-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DDB32CEB-0392-45C3-B0A0-CF85007629B2}" type="pres">
      <dgm:prSet presAssocID="{C4B732F5-FE3F-4D7F-8F7D-29F42A6559EE}" presName="negativeSpace" presStyleCnt="0"/>
      <dgm:spPr/>
    </dgm:pt>
    <dgm:pt modelId="{6D9FA5CD-6B9B-4CBF-941D-C51545523B26}" type="pres">
      <dgm:prSet presAssocID="{C4B732F5-FE3F-4D7F-8F7D-29F42A6559EE}" presName="childText" presStyleLbl="conFgAcc1" presStyleIdx="0" presStyleCnt="1" custScaleY="74523" custLinFactNeighborX="-127" custLinFactNeighborY="-63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CC341-E01C-42DB-B5DF-630010345C99}" type="presOf" srcId="{C4B732F5-FE3F-4D7F-8F7D-29F42A6559EE}" destId="{6E9ECADE-6527-4C6A-B358-5A4CE87BBB5A}" srcOrd="1" destOrd="0" presId="urn:microsoft.com/office/officeart/2005/8/layout/list1"/>
    <dgm:cxn modelId="{4B8320AA-A429-49B4-933D-535311E5F997}" type="presOf" srcId="{8BE71140-C7EC-4EC1-BD60-D821DC0B95D0}" destId="{6D9FA5CD-6B9B-4CBF-941D-C51545523B26}" srcOrd="0" destOrd="1" presId="urn:microsoft.com/office/officeart/2005/8/layout/list1"/>
    <dgm:cxn modelId="{50139D31-E050-440A-9330-063DA096647D}" type="presOf" srcId="{C4B732F5-FE3F-4D7F-8F7D-29F42A6559EE}" destId="{8FD209F1-B503-41B4-A899-C2647F238514}" srcOrd="0" destOrd="0" presId="urn:microsoft.com/office/officeart/2005/8/layout/list1"/>
    <dgm:cxn modelId="{4E398E34-F704-4C38-A9E3-D8E3C53A51C0}" srcId="{C4B732F5-FE3F-4D7F-8F7D-29F42A6559EE}" destId="{4DBBBB6D-3A2C-4C6D-8C11-679542F66DF1}" srcOrd="0" destOrd="0" parTransId="{43D0F448-85C4-4902-BBAA-19ADE24B8C22}" sibTransId="{F9EDF6CF-8A69-4D3C-95B3-FCEE83769791}"/>
    <dgm:cxn modelId="{5987F1B2-D4D9-4C2C-9171-3789C414FB12}" srcId="{C4B732F5-FE3F-4D7F-8F7D-29F42A6559EE}" destId="{8BE71140-C7EC-4EC1-BD60-D821DC0B95D0}" srcOrd="1" destOrd="0" parTransId="{7A8C74FF-6D3C-43C3-B8D5-F684651A2653}" sibTransId="{938D796E-2B10-4DED-95F4-79A564602A03}"/>
    <dgm:cxn modelId="{93EA43C8-E82D-43B3-9F35-6C8E7DD2D718}" type="presOf" srcId="{5A9DF7B8-BB73-4AEF-99E3-952550D89F1D}" destId="{1359B798-0BE1-454D-91F1-DA25605C6D16}" srcOrd="0" destOrd="0" presId="urn:microsoft.com/office/officeart/2005/8/layout/list1"/>
    <dgm:cxn modelId="{E2D4A117-B75C-493B-B0B8-8162BE7FCE4F}" type="presOf" srcId="{4DBBBB6D-3A2C-4C6D-8C11-679542F66DF1}" destId="{6D9FA5CD-6B9B-4CBF-941D-C51545523B26}" srcOrd="0" destOrd="0" presId="urn:microsoft.com/office/officeart/2005/8/layout/list1"/>
    <dgm:cxn modelId="{BE1874CF-4892-45C0-BC7A-A26FD89568FA}" srcId="{5A9DF7B8-BB73-4AEF-99E3-952550D89F1D}" destId="{C4B732F5-FE3F-4D7F-8F7D-29F42A6559EE}" srcOrd="0" destOrd="0" parTransId="{B02D127E-EE69-455A-B374-30AFD6CF9A26}" sibTransId="{DFA94808-DE64-4EE3-B737-62FD5652F659}"/>
    <dgm:cxn modelId="{41900991-DA3C-45FA-87AC-AD6106F35765}" type="presParOf" srcId="{1359B798-0BE1-454D-91F1-DA25605C6D16}" destId="{271292F1-5F04-4AD5-9315-F3CE81D5FE24}" srcOrd="0" destOrd="0" presId="urn:microsoft.com/office/officeart/2005/8/layout/list1"/>
    <dgm:cxn modelId="{26F04AF1-B9F5-498B-96D6-B46E0D58D4D9}" type="presParOf" srcId="{271292F1-5F04-4AD5-9315-F3CE81D5FE24}" destId="{8FD209F1-B503-41B4-A899-C2647F238514}" srcOrd="0" destOrd="0" presId="urn:microsoft.com/office/officeart/2005/8/layout/list1"/>
    <dgm:cxn modelId="{BD593A34-41BD-4466-AAB6-90A9F611EA89}" type="presParOf" srcId="{271292F1-5F04-4AD5-9315-F3CE81D5FE24}" destId="{6E9ECADE-6527-4C6A-B358-5A4CE87BBB5A}" srcOrd="1" destOrd="0" presId="urn:microsoft.com/office/officeart/2005/8/layout/list1"/>
    <dgm:cxn modelId="{C98F25E2-425C-4A53-9244-D2BC99951EB9}" type="presParOf" srcId="{1359B798-0BE1-454D-91F1-DA25605C6D16}" destId="{DDB32CEB-0392-45C3-B0A0-CF85007629B2}" srcOrd="1" destOrd="0" presId="urn:microsoft.com/office/officeart/2005/8/layout/list1"/>
    <dgm:cxn modelId="{21C52B11-960B-43DB-90B4-FD1D5C445B40}" type="presParOf" srcId="{1359B798-0BE1-454D-91F1-DA25605C6D16}" destId="{6D9FA5CD-6B9B-4CBF-941D-C51545523B2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9DF7B8-BB73-4AEF-99E3-952550D89F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FB1E5A21-7C68-413D-9ACC-C2052EAEDCE4}">
      <dgm:prSet phldrT="[Text]" custT="1"/>
      <dgm:spPr/>
      <dgm:t>
        <a:bodyPr/>
        <a:lstStyle/>
        <a:p>
          <a:r>
            <a:rPr lang="en-JM" sz="2800" b="1" dirty="0" smtClean="0"/>
            <a:t>5. </a:t>
          </a:r>
          <a:r>
            <a:rPr lang="en-US" sz="2800" b="1" i="0" dirty="0" smtClean="0"/>
            <a:t>Non-academic support services</a:t>
          </a:r>
          <a:endParaRPr lang="en-JM" sz="2800" b="1" i="0" dirty="0"/>
        </a:p>
      </dgm:t>
    </dgm:pt>
    <dgm:pt modelId="{67259215-B69E-4320-B042-9CE70DD6516F}" type="parTrans" cxnId="{260CE64C-1C29-435F-BF29-8A3950339946}">
      <dgm:prSet/>
      <dgm:spPr/>
      <dgm:t>
        <a:bodyPr/>
        <a:lstStyle/>
        <a:p>
          <a:endParaRPr lang="en-JM"/>
        </a:p>
      </dgm:t>
    </dgm:pt>
    <dgm:pt modelId="{1392D61A-3425-415B-9614-A2D2EA7EE461}" type="sibTrans" cxnId="{260CE64C-1C29-435F-BF29-8A3950339946}">
      <dgm:prSet/>
      <dgm:spPr/>
      <dgm:t>
        <a:bodyPr/>
        <a:lstStyle/>
        <a:p>
          <a:endParaRPr lang="en-JM"/>
        </a:p>
      </dgm:t>
    </dgm:pt>
    <dgm:pt modelId="{953E79CF-EB67-4FB6-B576-0E8D1EB21D31}">
      <dgm:prSet custT="1"/>
      <dgm:spPr/>
      <dgm:t>
        <a:bodyPr/>
        <a:lstStyle/>
        <a:p>
          <a:r>
            <a:rPr lang="en-JM" sz="2200" dirty="0" smtClean="0"/>
            <a:t>Customer </a:t>
          </a:r>
          <a:r>
            <a:rPr lang="en-JM" sz="2200" dirty="0" smtClean="0">
              <a:hlinkClick xmlns:r="http://schemas.openxmlformats.org/officeDocument/2006/relationships" r:id="rId1" action="ppaction://hlinksldjump"/>
            </a:rPr>
            <a:t>service</a:t>
          </a:r>
          <a:r>
            <a:rPr lang="en-JM" sz="2200" dirty="0" smtClean="0"/>
            <a:t>. </a:t>
          </a:r>
          <a:endParaRPr lang="en-JM" sz="2200" dirty="0"/>
        </a:p>
      </dgm:t>
    </dgm:pt>
    <dgm:pt modelId="{BBD47397-30A1-4CE6-B56C-77B3E7C27D97}" type="parTrans" cxnId="{CBCBB6F7-C717-4C19-B300-FFC12BD78D5D}">
      <dgm:prSet/>
      <dgm:spPr/>
      <dgm:t>
        <a:bodyPr/>
        <a:lstStyle/>
        <a:p>
          <a:endParaRPr lang="en-JM"/>
        </a:p>
      </dgm:t>
    </dgm:pt>
    <dgm:pt modelId="{15794FD5-5752-4891-BADE-1B75CF06904A}" type="sibTrans" cxnId="{CBCBB6F7-C717-4C19-B300-FFC12BD78D5D}">
      <dgm:prSet/>
      <dgm:spPr/>
      <dgm:t>
        <a:bodyPr/>
        <a:lstStyle/>
        <a:p>
          <a:endParaRPr lang="en-JM"/>
        </a:p>
      </dgm:t>
    </dgm:pt>
    <dgm:pt modelId="{2C1D75ED-2DAE-463E-A163-A5F9E7B68E2C}">
      <dgm:prSet custT="1"/>
      <dgm:spPr/>
      <dgm:t>
        <a:bodyPr/>
        <a:lstStyle/>
        <a:p>
          <a:r>
            <a:rPr lang="en-JM" sz="2200" dirty="0" smtClean="0"/>
            <a:t>Involvement with student union, clubs and societies.</a:t>
          </a:r>
          <a:endParaRPr lang="en-JM" sz="2200" dirty="0"/>
        </a:p>
      </dgm:t>
    </dgm:pt>
    <dgm:pt modelId="{48B98D7A-4E21-4DAF-915C-8961DEF1C7D5}" type="parTrans" cxnId="{0E3ED687-287A-4BE2-8067-224687893DE6}">
      <dgm:prSet/>
      <dgm:spPr/>
      <dgm:t>
        <a:bodyPr/>
        <a:lstStyle/>
        <a:p>
          <a:endParaRPr lang="en-JM"/>
        </a:p>
      </dgm:t>
    </dgm:pt>
    <dgm:pt modelId="{A5FAFFF9-F137-43A1-ABC2-5035B1D9CE1D}" type="sibTrans" cxnId="{0E3ED687-287A-4BE2-8067-224687893DE6}">
      <dgm:prSet/>
      <dgm:spPr/>
      <dgm:t>
        <a:bodyPr/>
        <a:lstStyle/>
        <a:p>
          <a:endParaRPr lang="en-JM"/>
        </a:p>
      </dgm:t>
    </dgm:pt>
    <dgm:pt modelId="{1359B798-0BE1-454D-91F1-DA25605C6D16}" type="pres">
      <dgm:prSet presAssocID="{5A9DF7B8-BB73-4AEF-99E3-952550D89F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368F69-EF49-42CD-BB08-39DBB3F819DA}" type="pres">
      <dgm:prSet presAssocID="{FB1E5A21-7C68-413D-9ACC-C2052EAEDCE4}" presName="parentLin" presStyleCnt="0"/>
      <dgm:spPr/>
    </dgm:pt>
    <dgm:pt modelId="{E65EBB17-44C9-4D6B-B156-B52E20F400A8}" type="pres">
      <dgm:prSet presAssocID="{FB1E5A21-7C68-413D-9ACC-C2052EAEDCE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3C1C73C-66DA-4C71-8F80-5ABFD93F486C}" type="pres">
      <dgm:prSet presAssocID="{FB1E5A21-7C68-413D-9ACC-C2052EAEDCE4}" presName="parentText" presStyleLbl="node1" presStyleIdx="0" presStyleCnt="1" custScaleY="53987" custLinFactNeighborX="-99395" custLinFactNeighborY="-55474">
        <dgm:presLayoutVars>
          <dgm:chMax val="0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BF7142E1-774E-467F-80E8-DD86F25F7D16}" type="pres">
      <dgm:prSet presAssocID="{FB1E5A21-7C68-413D-9ACC-C2052EAEDCE4}" presName="negativeSpace" presStyleCnt="0"/>
      <dgm:spPr/>
    </dgm:pt>
    <dgm:pt modelId="{ED4E2A31-84A0-47DF-B48B-FD2BA0012A08}" type="pres">
      <dgm:prSet presAssocID="{FB1E5A21-7C68-413D-9ACC-C2052EAEDCE4}" presName="childText" presStyleLbl="conFgAcc1" presStyleIdx="0" presStyleCnt="1" custLinFactNeighborX="-2227" custLinFactNeighborY="-10072">
        <dgm:presLayoutVars>
          <dgm:bulletEnabled val="1"/>
        </dgm:presLayoutVars>
      </dgm:prSet>
      <dgm:spPr/>
      <dgm:t>
        <a:bodyPr/>
        <a:lstStyle/>
        <a:p>
          <a:endParaRPr lang="en-JM"/>
        </a:p>
      </dgm:t>
    </dgm:pt>
  </dgm:ptLst>
  <dgm:cxnLst>
    <dgm:cxn modelId="{CBCBB6F7-C717-4C19-B300-FFC12BD78D5D}" srcId="{FB1E5A21-7C68-413D-9ACC-C2052EAEDCE4}" destId="{953E79CF-EB67-4FB6-B576-0E8D1EB21D31}" srcOrd="0" destOrd="0" parTransId="{BBD47397-30A1-4CE6-B56C-77B3E7C27D97}" sibTransId="{15794FD5-5752-4891-BADE-1B75CF06904A}"/>
    <dgm:cxn modelId="{BF4A6AAB-B6B9-40D2-A356-40EA2EA4CBD0}" type="presOf" srcId="{5A9DF7B8-BB73-4AEF-99E3-952550D89F1D}" destId="{1359B798-0BE1-454D-91F1-DA25605C6D16}" srcOrd="0" destOrd="0" presId="urn:microsoft.com/office/officeart/2005/8/layout/list1"/>
    <dgm:cxn modelId="{BC556CCC-A115-4D75-A60D-F6B7FC788F6B}" type="presOf" srcId="{FB1E5A21-7C68-413D-9ACC-C2052EAEDCE4}" destId="{E65EBB17-44C9-4D6B-B156-B52E20F400A8}" srcOrd="0" destOrd="0" presId="urn:microsoft.com/office/officeart/2005/8/layout/list1"/>
    <dgm:cxn modelId="{3C4258EF-FEAA-4CE4-923A-AB4607CE4EA3}" type="presOf" srcId="{2C1D75ED-2DAE-463E-A163-A5F9E7B68E2C}" destId="{ED4E2A31-84A0-47DF-B48B-FD2BA0012A08}" srcOrd="0" destOrd="1" presId="urn:microsoft.com/office/officeart/2005/8/layout/list1"/>
    <dgm:cxn modelId="{260CE64C-1C29-435F-BF29-8A3950339946}" srcId="{5A9DF7B8-BB73-4AEF-99E3-952550D89F1D}" destId="{FB1E5A21-7C68-413D-9ACC-C2052EAEDCE4}" srcOrd="0" destOrd="0" parTransId="{67259215-B69E-4320-B042-9CE70DD6516F}" sibTransId="{1392D61A-3425-415B-9614-A2D2EA7EE461}"/>
    <dgm:cxn modelId="{66B8CAF5-D40C-40EF-A549-9748C67490B6}" type="presOf" srcId="{953E79CF-EB67-4FB6-B576-0E8D1EB21D31}" destId="{ED4E2A31-84A0-47DF-B48B-FD2BA0012A08}" srcOrd="0" destOrd="0" presId="urn:microsoft.com/office/officeart/2005/8/layout/list1"/>
    <dgm:cxn modelId="{0E3ED687-287A-4BE2-8067-224687893DE6}" srcId="{FB1E5A21-7C68-413D-9ACC-C2052EAEDCE4}" destId="{2C1D75ED-2DAE-463E-A163-A5F9E7B68E2C}" srcOrd="1" destOrd="0" parTransId="{48B98D7A-4E21-4DAF-915C-8961DEF1C7D5}" sibTransId="{A5FAFFF9-F137-43A1-ABC2-5035B1D9CE1D}"/>
    <dgm:cxn modelId="{5A630B9C-4624-44E3-859F-A914062AE04D}" type="presOf" srcId="{FB1E5A21-7C68-413D-9ACC-C2052EAEDCE4}" destId="{63C1C73C-66DA-4C71-8F80-5ABFD93F486C}" srcOrd="1" destOrd="0" presId="urn:microsoft.com/office/officeart/2005/8/layout/list1"/>
    <dgm:cxn modelId="{D9B6A935-A414-4C15-B92A-59F572004928}" type="presParOf" srcId="{1359B798-0BE1-454D-91F1-DA25605C6D16}" destId="{1C368F69-EF49-42CD-BB08-39DBB3F819DA}" srcOrd="0" destOrd="0" presId="urn:microsoft.com/office/officeart/2005/8/layout/list1"/>
    <dgm:cxn modelId="{C9142878-BE77-441A-80F4-4E0CE102079C}" type="presParOf" srcId="{1C368F69-EF49-42CD-BB08-39DBB3F819DA}" destId="{E65EBB17-44C9-4D6B-B156-B52E20F400A8}" srcOrd="0" destOrd="0" presId="urn:microsoft.com/office/officeart/2005/8/layout/list1"/>
    <dgm:cxn modelId="{E0EEA7B9-7303-4BA0-8EB7-F25DC44EA3C5}" type="presParOf" srcId="{1C368F69-EF49-42CD-BB08-39DBB3F819DA}" destId="{63C1C73C-66DA-4C71-8F80-5ABFD93F486C}" srcOrd="1" destOrd="0" presId="urn:microsoft.com/office/officeart/2005/8/layout/list1"/>
    <dgm:cxn modelId="{3BDF23B1-96D9-46BB-8468-68E5279D46D9}" type="presParOf" srcId="{1359B798-0BE1-454D-91F1-DA25605C6D16}" destId="{BF7142E1-774E-467F-80E8-DD86F25F7D16}" srcOrd="1" destOrd="0" presId="urn:microsoft.com/office/officeart/2005/8/layout/list1"/>
    <dgm:cxn modelId="{B1BB7FC9-4808-4E70-B1E3-32ADB11F0ABD}" type="presParOf" srcId="{1359B798-0BE1-454D-91F1-DA25605C6D16}" destId="{ED4E2A31-84A0-47DF-B48B-FD2BA0012A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170408-CB00-493F-9726-0EDA89595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E9F7E1-9F32-422B-872D-4C48A087C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E1EF7D-2E8E-4818-A245-076E06A2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35EBBE-05B3-4C29-A6B3-DABE0E7A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CDA636-4C66-40A8-88AF-390D1D28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B1C1CD-AF00-4D26-840A-BC2C4DD7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F64122-6736-49A9-88AB-0568CB81C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B746C9-7D51-4E6A-8FFE-320F83C2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1623E6-6B12-4307-A003-966B33B4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DCB8DC-1529-44E6-B381-C4EB53C6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9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5B9698C-7CE6-44F1-B775-3D4677761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246072-0DE0-4B31-8470-5702BA82D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5FD8A2-B955-46BF-808C-A9A2F334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B5606C-4AB3-4EE8-A0EC-7BBAFE32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D305C-C213-4951-AE7B-8121D911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4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159C6B-7A95-4F94-B645-105007ED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D2086-90C6-4185-ACFC-328E1B4DF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77159-020B-4A83-9162-C51494FA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374987-4E4E-41A4-A41E-46BA2577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1EA257-1F77-4AE9-B037-53D7B554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3212C5-8AF3-45C5-91DA-DDA6FEFE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09BCB-B477-4331-AA3F-960C47D09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5360C1-EBFE-410F-9A7D-5CBFB816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517A0-EE25-452A-83C3-F10DAB4C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95FDF6-E1BD-4E98-AAAD-85A7B7D0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9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CDB44-2D0D-4A17-8564-02D2A5F0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C74405-F3BD-4FDA-A72F-00E85AC5E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07936E-0296-4FEF-AAF2-AA63059DD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8EAF4-ABCB-4E78-8FDD-C3001CD0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006619-B1EB-4D70-BE26-2E2062F6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68BAB5-7771-4A6C-912D-17B134B6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E9623C-1EB1-4F75-B744-DD1D6EB4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ECB767-D8A4-45F5-AB31-997E2F24D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1D8781-153A-453F-ABFA-2C08D68E4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2BE043-9C1C-4377-88DC-3DE09E6AD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DF677EE-8983-4443-8C88-B66D98D13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916CDA5-5EBF-4824-AFEA-3A8A164C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17ECE30-021C-492B-99D5-5EB281C3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44AA13-84FF-4F2B-960F-E2A27A8C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9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78DEC-2F40-4E76-AF83-BE57ED0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8351AA-3850-4221-90C5-388FC3CC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5B0DFCE-93CA-4952-8267-64347025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AD0F6CB-3B6A-4CA4-A7AA-25ECB557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32A28-826C-4F22-8BBC-E01D81C3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85F571-0417-4579-90FA-53DD7D84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2F0287-6CE0-4B1F-B001-40A4A0B2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E0E294-A602-46C8-B0E3-8ED524C9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5583DD-1310-4F49-BB73-3BAF8F0A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BB1656-AD96-4B38-98C6-6EB70BE7F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116F55-0E58-4EE2-855D-67656092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4AFABA-4856-4C80-874C-01297BFC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2D8FD2-8D49-4477-86F0-4046316E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8333DB-D97D-4D91-A76A-5E3F0481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74330B2-8D21-4698-A798-6B0A35F65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0B17C0-C1C5-4200-8DAD-AF1D4EC35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0217B2-3948-43EC-9A56-FD95402A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3980B8-5EF7-45AD-9FB2-818BAE09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C972F2-8CA9-43DC-92B9-649D5793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738AC37-6E4A-4D15-B1CE-A271D0AF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3D84F5-0523-4752-9084-2FCFEBFF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8C6671-1D94-4954-B292-38B94044B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DCE217-235E-4CA3-A5E7-0B251C3C7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FA3B9F-EB21-4EF9-856B-6063A8689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4096F7-465B-43E7-8692-15F4FF54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258A36-A749-4C2E-8284-F38DF74F8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589" y="1552669"/>
            <a:ext cx="9950822" cy="2387600"/>
          </a:xfrm>
        </p:spPr>
        <p:txBody>
          <a:bodyPr>
            <a:normAutofit/>
          </a:bodyPr>
          <a:lstStyle/>
          <a:p>
            <a:r>
              <a:rPr lang="en-US" sz="3200" b="1" dirty="0"/>
              <a:t>Tertiary students’ perception of “Quality” Education – Processes </a:t>
            </a:r>
            <a:r>
              <a:rPr lang="de-DE" sz="3200" b="1" dirty="0"/>
              <a:t>vis</a:t>
            </a:r>
            <a:r>
              <a:rPr lang="de-DE" sz="3200" b="1" i="1" dirty="0"/>
              <a:t>-</a:t>
            </a:r>
            <a:r>
              <a:rPr lang="en-US" sz="3200" b="1" i="1" dirty="0"/>
              <a:t>à</a:t>
            </a:r>
            <a:r>
              <a:rPr lang="de-DE" sz="3200" b="1" i="1" dirty="0"/>
              <a:t>-</a:t>
            </a:r>
            <a:r>
              <a:rPr lang="en-US" sz="3200" b="1" i="1" dirty="0" err="1"/>
              <a:t>vis</a:t>
            </a:r>
            <a:r>
              <a:rPr lang="en-US" sz="3200" b="1" dirty="0"/>
              <a:t> Product:  A Case Study of a Jamaican University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A1C0AC-0285-4F9F-8E30-4FFD5FBD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8104"/>
            <a:ext cx="9144000" cy="948446"/>
          </a:xfrm>
        </p:spPr>
        <p:txBody>
          <a:bodyPr/>
          <a:lstStyle/>
          <a:p>
            <a:r>
              <a:rPr lang="en-US" dirty="0"/>
              <a:t>La-Cresha Gordon-Brydson, University of Technology, Jamaica 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 </a:t>
            </a:r>
            <a:br>
              <a:rPr lang="en-US" b="1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15" y="1333948"/>
            <a:ext cx="10951285" cy="5056094"/>
          </a:xfrm>
        </p:spPr>
        <p:txBody>
          <a:bodyPr/>
          <a:lstStyle/>
          <a:p>
            <a:pPr marL="631825" indent="-631825"/>
            <a:r>
              <a:rPr lang="en-JM" dirty="0" smtClean="0"/>
              <a:t>Qualitative research; case study approach</a:t>
            </a:r>
          </a:p>
          <a:p>
            <a:pPr marL="631825" indent="-631825"/>
            <a:r>
              <a:rPr lang="en-JM" dirty="0"/>
              <a:t>P</a:t>
            </a:r>
            <a:r>
              <a:rPr lang="en-JM" dirty="0" smtClean="0"/>
              <a:t>urposive sampling</a:t>
            </a:r>
          </a:p>
          <a:p>
            <a:pPr marL="631825" indent="-631825"/>
            <a:r>
              <a:rPr lang="en-JM" dirty="0"/>
              <a:t>The sample population </a:t>
            </a:r>
            <a:r>
              <a:rPr lang="en-JM" dirty="0" smtClean="0"/>
              <a:t>- nine </a:t>
            </a:r>
            <a:r>
              <a:rPr lang="en-JM" dirty="0"/>
              <a:t>(9) who were enrolled in the 2019 summer session in a select </a:t>
            </a:r>
            <a:r>
              <a:rPr lang="en-JM" dirty="0" smtClean="0"/>
              <a:t>faculty </a:t>
            </a:r>
            <a:r>
              <a:rPr lang="en-JM" dirty="0"/>
              <a:t>at UTech, Ja</a:t>
            </a:r>
            <a:r>
              <a:rPr lang="en-JM" dirty="0" smtClean="0"/>
              <a:t>.</a:t>
            </a:r>
          </a:p>
          <a:p>
            <a:pPr marL="631825" indent="-631825"/>
            <a:r>
              <a:rPr lang="en-US" dirty="0"/>
              <a:t>Data </a:t>
            </a:r>
            <a:r>
              <a:rPr lang="en-US" dirty="0" smtClean="0"/>
              <a:t>collection methods - focus </a:t>
            </a:r>
            <a:r>
              <a:rPr lang="en-US" dirty="0"/>
              <a:t>group </a:t>
            </a:r>
            <a:r>
              <a:rPr lang="en-US" dirty="0" smtClean="0"/>
              <a:t>discussion, </a:t>
            </a:r>
            <a:r>
              <a:rPr lang="en-US" dirty="0"/>
              <a:t>interviews, document reviews</a:t>
            </a:r>
          </a:p>
          <a:p>
            <a:pPr marL="631825" indent="-631825"/>
            <a:r>
              <a:rPr lang="en-JM" dirty="0" smtClean="0"/>
              <a:t>Ethical considerations observed.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82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344705"/>
            <a:ext cx="11177196" cy="475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Quality </a:t>
            </a:r>
            <a:r>
              <a:rPr lang="en-US" dirty="0"/>
              <a:t>education experience </a:t>
            </a:r>
            <a:r>
              <a:rPr lang="en-US" dirty="0" smtClean="0"/>
              <a:t>as perceived by students: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5931749"/>
              </p:ext>
            </p:extLst>
          </p:nvPr>
        </p:nvGraphicFramePr>
        <p:xfrm>
          <a:off x="500978" y="1904253"/>
          <a:ext cx="11259222" cy="43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82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344705"/>
            <a:ext cx="11177196" cy="475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Quality </a:t>
            </a:r>
            <a:r>
              <a:rPr lang="en-US" dirty="0"/>
              <a:t>education experience </a:t>
            </a:r>
            <a:r>
              <a:rPr lang="en-US" dirty="0" smtClean="0"/>
              <a:t>as perceived students: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4675261"/>
              </p:ext>
            </p:extLst>
          </p:nvPr>
        </p:nvGraphicFramePr>
        <p:xfrm>
          <a:off x="647700" y="2159000"/>
          <a:ext cx="110744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OF FINDINGS </a:t>
            </a:r>
            <a:endParaRPr lang="en-US" b="1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3" y="1398494"/>
            <a:ext cx="11360075" cy="51636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JM" b="1" i="1" dirty="0" smtClean="0"/>
              <a:t>RQ1</a:t>
            </a:r>
            <a:r>
              <a:rPr lang="en-JM" b="1" i="1" dirty="0"/>
              <a:t>:	Definition of quality in education </a:t>
            </a:r>
            <a:endParaRPr lang="en-US" dirty="0" smtClean="0"/>
          </a:p>
          <a:p>
            <a:pPr marL="0" indent="0">
              <a:buNone/>
            </a:pPr>
            <a:endParaRPr lang="en-US" sz="1500" dirty="0"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JM" dirty="0" smtClean="0">
                <a:latin typeface="Arial Rounded MT Bold" panose="020F0704030504030204" pitchFamily="34" charset="0"/>
              </a:rPr>
              <a:t>“That </a:t>
            </a:r>
            <a:r>
              <a:rPr lang="en-JM" dirty="0">
                <a:latin typeface="Arial Rounded MT Bold" panose="020F0704030504030204" pitchFamily="34" charset="0"/>
              </a:rPr>
              <a:t>which prepares students, through the acquisition of knowledge, skills and competencies, to function effectively beyond the </a:t>
            </a:r>
            <a:r>
              <a:rPr lang="en-JM" dirty="0" smtClean="0">
                <a:latin typeface="Arial Rounded MT Bold" panose="020F0704030504030204" pitchFamily="34" charset="0"/>
              </a:rPr>
              <a:t>classroom; normally the workplace”</a:t>
            </a:r>
            <a:endParaRPr 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JM" sz="1500" b="1" i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JM" b="1" i="1" dirty="0" smtClean="0"/>
              <a:t>Additional </a:t>
            </a:r>
            <a:r>
              <a:rPr lang="en-JM" b="1" i="1" dirty="0"/>
              <a:t>criteria</a:t>
            </a:r>
            <a:endParaRPr lang="en-US" b="1" i="1" dirty="0"/>
          </a:p>
          <a:p>
            <a:pPr lvl="0"/>
            <a:r>
              <a:rPr lang="en-JM" dirty="0" smtClean="0"/>
              <a:t>Must </a:t>
            </a:r>
            <a:r>
              <a:rPr lang="en-JM" dirty="0"/>
              <a:t>meet industry standards.  </a:t>
            </a:r>
            <a:endParaRPr lang="en-US" dirty="0"/>
          </a:p>
          <a:p>
            <a:pPr lvl="0"/>
            <a:r>
              <a:rPr lang="en-JM" dirty="0" smtClean="0"/>
              <a:t>Must be recognized </a:t>
            </a:r>
            <a:r>
              <a:rPr lang="en-JM" dirty="0"/>
              <a:t>locally and internationally.</a:t>
            </a:r>
            <a:endParaRPr lang="en-US" dirty="0"/>
          </a:p>
          <a:p>
            <a:pPr lvl="0"/>
            <a:r>
              <a:rPr lang="en-JM" dirty="0" smtClean="0"/>
              <a:t>Must </a:t>
            </a:r>
            <a:r>
              <a:rPr lang="en-JM" dirty="0"/>
              <a:t>be able to practically apply and  raise the quality of life.</a:t>
            </a:r>
            <a:endParaRPr lang="en-US" dirty="0"/>
          </a:p>
          <a:p>
            <a:pPr lvl="0"/>
            <a:r>
              <a:rPr lang="en-JM" dirty="0" smtClean="0"/>
              <a:t>Must raise </a:t>
            </a:r>
            <a:r>
              <a:rPr lang="en-JM" dirty="0"/>
              <a:t>the value of the worker, and; </a:t>
            </a:r>
            <a:endParaRPr lang="en-US" dirty="0"/>
          </a:p>
          <a:p>
            <a:pPr lvl="0"/>
            <a:r>
              <a:rPr lang="en-JM" dirty="0" smtClean="0"/>
              <a:t>Must compare well </a:t>
            </a:r>
            <a:r>
              <a:rPr lang="en-JM" dirty="0"/>
              <a:t>with international best practices.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0" y="149972"/>
            <a:ext cx="11416554" cy="69719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DISCUSSION OF FINDINGS</a:t>
            </a:r>
            <a:endParaRPr lang="en-JM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8024469"/>
              </p:ext>
            </p:extLst>
          </p:nvPr>
        </p:nvGraphicFramePr>
        <p:xfrm>
          <a:off x="393327" y="1607612"/>
          <a:ext cx="10236573" cy="260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88259" y="847165"/>
            <a:ext cx="11591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JM" sz="2200" b="1" dirty="0"/>
              <a:t>RQ2:	</a:t>
            </a:r>
            <a:r>
              <a:rPr lang="en-JM" sz="2200" b="1" i="1" dirty="0"/>
              <a:t>Aspects of the University Experience that are considered in the Determination of Quality Education and Their </a:t>
            </a:r>
            <a:r>
              <a:rPr lang="en-JM" sz="2200" b="1" i="1" dirty="0" smtClean="0"/>
              <a:t>Importance</a:t>
            </a:r>
            <a:r>
              <a:rPr lang="en-US" sz="2200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JM" sz="22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32898" y="6231672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46370" r="22870" b="19852"/>
          <a:stretch/>
        </p:blipFill>
        <p:spPr bwMode="auto">
          <a:xfrm>
            <a:off x="318620" y="4025900"/>
            <a:ext cx="11000441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0" y="149972"/>
            <a:ext cx="11416554" cy="69719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DISCUSSION OF FINDINGS</a:t>
            </a:r>
            <a:endParaRPr lang="en-JM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259" y="847165"/>
            <a:ext cx="11591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JM" sz="2400" b="1" dirty="0"/>
              <a:t>RQ2:	</a:t>
            </a:r>
            <a:r>
              <a:rPr lang="en-JM" sz="2400" b="1" i="1" dirty="0"/>
              <a:t>Aspects of the University Experience that are considered in the Determination of Quality Education and Their </a:t>
            </a:r>
            <a:r>
              <a:rPr lang="en-JM" sz="2400" b="1" i="1" dirty="0" smtClean="0"/>
              <a:t>Importance</a:t>
            </a:r>
            <a:r>
              <a:rPr lang="en-US" sz="2400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JM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955439"/>
              </p:ext>
            </p:extLst>
          </p:nvPr>
        </p:nvGraphicFramePr>
        <p:xfrm>
          <a:off x="676835" y="1843262"/>
          <a:ext cx="10016565" cy="158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55111" r="24613" b="31576"/>
          <a:stretch/>
        </p:blipFill>
        <p:spPr bwMode="auto">
          <a:xfrm>
            <a:off x="556558" y="3370861"/>
            <a:ext cx="10289242" cy="152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38035870"/>
              </p:ext>
            </p:extLst>
          </p:nvPr>
        </p:nvGraphicFramePr>
        <p:xfrm>
          <a:off x="556558" y="4902832"/>
          <a:ext cx="10174942" cy="140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262"/>
            <a:ext cx="10515600" cy="91574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OF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057" y="1111007"/>
            <a:ext cx="8302172" cy="5746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JM" b="1" dirty="0" smtClean="0"/>
              <a:t>RQ3</a:t>
            </a:r>
            <a:r>
              <a:rPr lang="en-JM" b="1" dirty="0"/>
              <a:t>.</a:t>
            </a:r>
            <a:r>
              <a:rPr lang="en-JM" dirty="0"/>
              <a:t>  </a:t>
            </a:r>
            <a:r>
              <a:rPr lang="en-JM" b="1" dirty="0"/>
              <a:t>Faculty Response to Quality Indicators </a:t>
            </a:r>
            <a:endParaRPr lang="en-US" dirty="0"/>
          </a:p>
          <a:p>
            <a:r>
              <a:rPr lang="en-JM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Favourable </a:t>
            </a:r>
            <a:r>
              <a:rPr lang="en-JM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ratings</a:t>
            </a:r>
            <a:r>
              <a:rPr lang="en-JM" dirty="0" smtClean="0"/>
              <a:t>: course </a:t>
            </a:r>
            <a:r>
              <a:rPr lang="en-JM" dirty="0"/>
              <a:t>content, overall learning, course </a:t>
            </a:r>
            <a:r>
              <a:rPr lang="en-JM" dirty="0" smtClean="0"/>
              <a:t>affordability, being able to relate to lecturers, relevance </a:t>
            </a:r>
            <a:r>
              <a:rPr lang="en-JM" dirty="0"/>
              <a:t>of the </a:t>
            </a:r>
            <a:r>
              <a:rPr lang="en-JM" dirty="0" smtClean="0"/>
              <a:t>programmes (use of guest </a:t>
            </a:r>
            <a:r>
              <a:rPr lang="en-JM" dirty="0"/>
              <a:t>lectures, seminars, conferences and workshops , field trips and Co-operative Education.</a:t>
            </a:r>
            <a:endParaRPr lang="en-US" dirty="0"/>
          </a:p>
          <a:p>
            <a:endParaRPr lang="en-US" dirty="0"/>
          </a:p>
          <a:p>
            <a:r>
              <a:rPr lang="en-JM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Unfavourable ratings</a:t>
            </a:r>
            <a:r>
              <a:rPr lang="en-JM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JM" dirty="0" smtClean="0"/>
              <a:t>administrative </a:t>
            </a:r>
            <a:r>
              <a:rPr lang="en-JM" dirty="0"/>
              <a:t>services, </a:t>
            </a:r>
            <a:r>
              <a:rPr lang="en-JM" dirty="0" smtClean="0"/>
              <a:t>particularly Admissions and Accounts; </a:t>
            </a:r>
          </a:p>
          <a:p>
            <a:pPr marL="261938" indent="0">
              <a:buNone/>
            </a:pPr>
            <a:r>
              <a:rPr lang="en-JM" dirty="0" smtClean="0"/>
              <a:t>Faculty’s </a:t>
            </a:r>
            <a:r>
              <a:rPr lang="en-JM" dirty="0"/>
              <a:t>response to feedback received on the </a:t>
            </a:r>
            <a:r>
              <a:rPr lang="en-JM" dirty="0" smtClean="0"/>
              <a:t>Instructor Module Evaluations </a:t>
            </a:r>
            <a:r>
              <a:rPr lang="en-JM" dirty="0"/>
              <a:t>(IME) forms.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408037"/>
            <a:ext cx="3208855" cy="1804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87D1D4"/>
              </a:clrFrom>
              <a:clrTo>
                <a:srgbClr val="87D1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5" y="4270899"/>
            <a:ext cx="3055342" cy="22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26" y="2726508"/>
            <a:ext cx="2011680" cy="1341120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36" y="720762"/>
            <a:ext cx="11295530" cy="903642"/>
          </a:xfrm>
        </p:spPr>
        <p:txBody>
          <a:bodyPr>
            <a:normAutofit fontScale="90000"/>
          </a:bodyPr>
          <a:lstStyle/>
          <a:p>
            <a:pPr algn="ctr"/>
            <a:r>
              <a:rPr lang="en-JM" b="1" dirty="0" smtClean="0">
                <a:solidFill>
                  <a:srgbClr val="002F8E"/>
                </a:solidFill>
              </a:rPr>
              <a:t>STUDENTS’ RECOMMENDATIONS FOR IMPROVEMENT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277257"/>
            <a:ext cx="11392348" cy="5355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JM" b="1" dirty="0"/>
              <a:t> 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JM" sz="3000" dirty="0" smtClean="0"/>
              <a:t>Lecturers </a:t>
            </a:r>
            <a:r>
              <a:rPr lang="en-JM" sz="3000" dirty="0"/>
              <a:t>should be mandated to attend professional development workshops </a:t>
            </a:r>
            <a:r>
              <a:rPr lang="en-JM" sz="3000" dirty="0" smtClean="0"/>
              <a:t>regularly.  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JM" sz="3000" dirty="0"/>
              <a:t>The Faculty/ University should provide mandatory and </a:t>
            </a:r>
            <a:r>
              <a:rPr lang="en-JM" sz="3000" dirty="0" smtClean="0"/>
              <a:t>on-going </a:t>
            </a:r>
            <a:r>
              <a:rPr lang="en-JM" sz="3000" dirty="0"/>
              <a:t>customer service training for all staff who interface with students. 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JM" sz="3000" dirty="0"/>
              <a:t>The Faculty should encourage partnership with more industry persons to serve as mentors/ career advisors. They can also assist lecturers in the delivery of highly areas within a programme.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JM" sz="3000" dirty="0"/>
              <a:t>The Faculty should consider removing or amalgamating modules with overlapping content. </a:t>
            </a:r>
            <a:endParaRPr lang="en-US" sz="3000" dirty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36" y="720762"/>
            <a:ext cx="11295530" cy="903642"/>
          </a:xfrm>
        </p:spPr>
        <p:txBody>
          <a:bodyPr>
            <a:normAutofit fontScale="90000"/>
          </a:bodyPr>
          <a:lstStyle/>
          <a:p>
            <a:pPr algn="ctr"/>
            <a:r>
              <a:rPr lang="en-JM" b="1" dirty="0" smtClean="0">
                <a:solidFill>
                  <a:srgbClr val="002F8E"/>
                </a:solidFill>
              </a:rPr>
              <a:t>STUDENTS’ RECOMMENDATIONS FOR IMPROVEMENT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074057"/>
            <a:ext cx="11510682" cy="5509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JM" b="1" dirty="0"/>
              <a:t> </a:t>
            </a:r>
            <a:endParaRPr lang="en-US" dirty="0"/>
          </a:p>
          <a:p>
            <a:pPr marL="514350" lvl="0" indent="-514350">
              <a:buFont typeface="+mj-lt"/>
              <a:buAutoNum type="arabicPeriod" startAt="6"/>
            </a:pPr>
            <a:r>
              <a:rPr lang="en-JM" sz="2900" dirty="0" smtClean="0"/>
              <a:t>Students </a:t>
            </a:r>
            <a:r>
              <a:rPr lang="en-JM" sz="2900" dirty="0"/>
              <a:t>should be made aware, in a more </a:t>
            </a:r>
            <a:r>
              <a:rPr lang="en-JM" sz="2900" dirty="0" smtClean="0"/>
              <a:t>structured </a:t>
            </a:r>
            <a:r>
              <a:rPr lang="en-JM" sz="2900" dirty="0"/>
              <a:t>way, how concerns as articulated on the Instructor Module Evaluation forms,  are being </a:t>
            </a:r>
            <a:r>
              <a:rPr lang="en-JM" sz="2900" dirty="0" smtClean="0"/>
              <a:t>addressed.  </a:t>
            </a:r>
            <a:endParaRPr lang="en-US" sz="2900" dirty="0"/>
          </a:p>
          <a:p>
            <a:pPr marL="514350" lvl="0" indent="-514350">
              <a:buFont typeface="+mj-lt"/>
              <a:buAutoNum type="arabicPeriod" startAt="6"/>
            </a:pPr>
            <a:r>
              <a:rPr lang="en-JM" sz="2900" dirty="0"/>
              <a:t>All lecturers should be mandated to set up virtual offices where they could be reached and feedback received within reasonable time. </a:t>
            </a:r>
            <a:endParaRPr lang="en-US" sz="2900" dirty="0"/>
          </a:p>
          <a:p>
            <a:pPr marL="514350" lvl="0" indent="-514350">
              <a:buFont typeface="+mj-lt"/>
              <a:buAutoNum type="arabicPeriod" startAt="6"/>
            </a:pPr>
            <a:r>
              <a:rPr lang="en-JM" sz="2900" dirty="0"/>
              <a:t>The Faculty/university should conduct regular student satisfaction surveys and; </a:t>
            </a:r>
            <a:endParaRPr lang="en-US" sz="2900" dirty="0"/>
          </a:p>
          <a:p>
            <a:pPr marL="514350" lvl="0" indent="-514350">
              <a:buFont typeface="+mj-lt"/>
              <a:buAutoNum type="arabicPeriod" startAt="6"/>
            </a:pPr>
            <a:r>
              <a:rPr lang="en-JM" sz="2900" dirty="0"/>
              <a:t>The Faculty is to act in a timely manner to address issues over which they have </a:t>
            </a:r>
            <a:r>
              <a:rPr lang="en-JM" sz="2900" dirty="0" smtClean="0"/>
              <a:t>control.</a:t>
            </a:r>
            <a:endParaRPr lang="en-US" sz="29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7426" y="365125"/>
            <a:ext cx="1175810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 </a:t>
            </a:r>
            <a:br>
              <a:rPr 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LITERATURE AND FINDINGS </a:t>
            </a:r>
            <a:endParaRPr lang="en-US" sz="36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8910" t="21283" r="15866" b="10256"/>
          <a:stretch/>
        </p:blipFill>
        <p:spPr bwMode="auto">
          <a:xfrm>
            <a:off x="838200" y="1469570"/>
            <a:ext cx="9808029" cy="4974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acher 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567" y="979714"/>
            <a:ext cx="9330595" cy="76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4CDDE0-05CB-453E-9C9E-07716875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PRESENTATION OUTLINE</a:t>
            </a:r>
            <a:endParaRPr lang="en-US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FE662A-EC71-429E-838E-5AD75C0A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9" y="1531712"/>
            <a:ext cx="5954487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n-CA" dirty="0" smtClean="0">
                <a:solidFill>
                  <a:schemeClr val="bg2"/>
                </a:solidFill>
              </a:rPr>
              <a:t>Introduction and Background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n-CA" dirty="0" smtClean="0">
                <a:solidFill>
                  <a:schemeClr val="bg2"/>
                </a:solidFill>
              </a:rPr>
              <a:t>Research </a:t>
            </a:r>
            <a:r>
              <a:rPr lang="en-CA" dirty="0">
                <a:solidFill>
                  <a:schemeClr val="bg2"/>
                </a:solidFill>
              </a:rPr>
              <a:t>Objectives </a:t>
            </a:r>
            <a:r>
              <a:rPr lang="en-CA" dirty="0" smtClean="0">
                <a:solidFill>
                  <a:schemeClr val="bg2"/>
                </a:solidFill>
              </a:rPr>
              <a:t>&amp; Questions</a:t>
            </a:r>
            <a:endParaRPr lang="en-CA" dirty="0">
              <a:solidFill>
                <a:schemeClr val="bg2"/>
              </a:solidFill>
            </a:endParaRPr>
          </a:p>
          <a:p>
            <a:pPr marL="463550" lvl="0" indent="-46355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</a:rPr>
              <a:t>Literature Review</a:t>
            </a:r>
          </a:p>
          <a:p>
            <a:pPr marL="463550" lvl="0" indent="-46355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</a:rPr>
              <a:t>Research Methodology </a:t>
            </a:r>
            <a:endParaRPr lang="en-CA" sz="1800" dirty="0">
              <a:solidFill>
                <a:schemeClr val="bg2"/>
              </a:solidFill>
            </a:endParaRPr>
          </a:p>
          <a:p>
            <a:pPr marL="463550" indent="-463550">
              <a:lnSpc>
                <a:spcPct val="150000"/>
              </a:lnSpc>
              <a:spcBef>
                <a:spcPts val="0"/>
              </a:spcBef>
            </a:pPr>
            <a:r>
              <a:rPr lang="en-CA" dirty="0">
                <a:solidFill>
                  <a:schemeClr val="bg2"/>
                </a:solidFill>
              </a:rPr>
              <a:t>Discussion of Findings </a:t>
            </a:r>
          </a:p>
          <a:p>
            <a:pPr marL="463550" indent="-463550">
              <a:lnSpc>
                <a:spcPct val="150000"/>
              </a:lnSpc>
              <a:spcBef>
                <a:spcPts val="0"/>
              </a:spcBef>
            </a:pPr>
            <a:r>
              <a:rPr lang="en-CA" dirty="0">
                <a:solidFill>
                  <a:schemeClr val="bg2"/>
                </a:solidFill>
              </a:rPr>
              <a:t>Conclusion 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8" y="219984"/>
            <a:ext cx="10515600" cy="926646"/>
          </a:xfrm>
        </p:spPr>
        <p:txBody>
          <a:bodyPr/>
          <a:lstStyle/>
          <a:p>
            <a:pPr algn="ctr"/>
            <a:r>
              <a:rPr lang="en-JM" b="1" dirty="0" smtClean="0">
                <a:solidFill>
                  <a:srgbClr val="002F8E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146630"/>
            <a:ext cx="11654971" cy="571136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JM" sz="3400" dirty="0" smtClean="0"/>
              <a:t>The </a:t>
            </a:r>
            <a:r>
              <a:rPr lang="en-JM" sz="3400" dirty="0"/>
              <a:t>most important inputs, consistent with similar studies around the globe, have been the various activities associated with teaching and learning followed closely by accessibility to pertinent and current </a:t>
            </a:r>
            <a:r>
              <a:rPr lang="en-JM" sz="3400" dirty="0" smtClean="0"/>
              <a:t>technologies</a:t>
            </a:r>
            <a:r>
              <a:rPr lang="en-JM" sz="3100" dirty="0" smtClean="0"/>
              <a:t>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JM" sz="3400" dirty="0" smtClean="0"/>
              <a:t>Considerations </a:t>
            </a:r>
            <a:r>
              <a:rPr lang="en-JM" sz="3400" dirty="0"/>
              <a:t>of cost effectiveness, affordability and flexibility in discussions of quality in education required greater analysis by administrators who </a:t>
            </a:r>
            <a:r>
              <a:rPr lang="en-JM" sz="3400" dirty="0" smtClean="0"/>
              <a:t>are being </a:t>
            </a:r>
            <a:r>
              <a:rPr lang="en-JM" sz="3400" dirty="0"/>
              <a:t>responsive to students’ </a:t>
            </a:r>
            <a:r>
              <a:rPr lang="en-JM" sz="3400" dirty="0" smtClean="0"/>
              <a:t>needs</a:t>
            </a:r>
            <a:r>
              <a:rPr lang="en-JM" sz="3100" dirty="0" smtClean="0"/>
              <a:t>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3100" dirty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JM" sz="3400" dirty="0" smtClean="0"/>
              <a:t>While </a:t>
            </a:r>
            <a:r>
              <a:rPr lang="en-JM" sz="3400" dirty="0"/>
              <a:t>institutional policies exist that support institutions’ quality assurance systems, the format and timing of feedback </a:t>
            </a:r>
            <a:r>
              <a:rPr lang="en-JM" sz="3400" dirty="0" smtClean="0"/>
              <a:t>need </a:t>
            </a:r>
            <a:r>
              <a:rPr lang="en-JM" sz="3400" dirty="0"/>
              <a:t>to more effectively managed so students </a:t>
            </a:r>
            <a:r>
              <a:rPr lang="en-JM" sz="3400" dirty="0" smtClean="0"/>
              <a:t>can become </a:t>
            </a:r>
            <a:r>
              <a:rPr lang="en-JM" sz="3400" dirty="0"/>
              <a:t>more </a:t>
            </a:r>
            <a:r>
              <a:rPr lang="en-JM" sz="3400" dirty="0" smtClean="0"/>
              <a:t>confident </a:t>
            </a:r>
            <a:r>
              <a:rPr lang="en-JM" sz="3400" dirty="0"/>
              <a:t>that their concerns are being adequately addressed. </a:t>
            </a:r>
            <a:endParaRPr lang="en-JM" sz="3400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3400" dirty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JM" sz="3400" dirty="0" smtClean="0"/>
              <a:t>On-going </a:t>
            </a:r>
            <a:r>
              <a:rPr lang="en-JM" sz="3400" dirty="0"/>
              <a:t>professional development and meaningful recognition of teaching and administrative excellence </a:t>
            </a:r>
            <a:r>
              <a:rPr lang="en-JM" sz="3400" dirty="0" smtClean="0"/>
              <a:t>must be considered </a:t>
            </a:r>
            <a:r>
              <a:rPr lang="en-JM" sz="3400" dirty="0"/>
              <a:t>essential faculty response in enhancing students’ perception of quality education. </a:t>
            </a:r>
            <a:endParaRPr lang="en-US" sz="3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JM" dirty="0"/>
              <a:t> 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1804" r="51825" b="15302"/>
          <a:stretch/>
        </p:blipFill>
        <p:spPr bwMode="auto">
          <a:xfrm>
            <a:off x="2068670" y="1936377"/>
            <a:ext cx="4474028" cy="453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445" y="1038431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END OF PRESENTATION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utoShape 2" descr="Image result for question and answer"/>
          <p:cNvSpPr>
            <a:spLocks noChangeAspect="1" noChangeArrowheads="1"/>
          </p:cNvSpPr>
          <p:nvPr/>
        </p:nvSpPr>
        <p:spPr bwMode="auto">
          <a:xfrm>
            <a:off x="155575" y="-2217738"/>
            <a:ext cx="45624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1585986" y="6255571"/>
            <a:ext cx="355002" cy="5405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03" y="1417321"/>
            <a:ext cx="7299063" cy="5440679"/>
          </a:xfrm>
        </p:spPr>
        <p:txBody>
          <a:bodyPr>
            <a:normAutofit/>
          </a:bodyPr>
          <a:lstStyle/>
          <a:p>
            <a:pPr marL="536575" lvl="0" indent="-536575">
              <a:buFont typeface="+mj-lt"/>
              <a:buAutoNum type="alphaLcParenR"/>
            </a:pPr>
            <a:r>
              <a:rPr lang="en-JM" b="1" dirty="0" smtClean="0"/>
              <a:t>The </a:t>
            </a:r>
            <a:r>
              <a:rPr lang="en-JM" b="1" dirty="0"/>
              <a:t>competence/expertise of lecturers/ facilitators</a:t>
            </a:r>
            <a:r>
              <a:rPr lang="en-JM" dirty="0"/>
              <a:t>.</a:t>
            </a:r>
            <a:endParaRPr lang="en-US" dirty="0"/>
          </a:p>
          <a:p>
            <a:pPr marL="900113" indent="-536575"/>
            <a:r>
              <a:rPr lang="en-US" dirty="0" smtClean="0"/>
              <a:t>Pedagogical training </a:t>
            </a:r>
          </a:p>
          <a:p>
            <a:pPr marL="900113" indent="-536575"/>
            <a:r>
              <a:rPr lang="en-US" dirty="0" smtClean="0"/>
              <a:t>Ability to offer academic and career advisement</a:t>
            </a:r>
          </a:p>
          <a:p>
            <a:pPr marL="900113" indent="-536575"/>
            <a:r>
              <a:rPr lang="en-US" dirty="0" smtClean="0"/>
              <a:t>Impact of language of language </a:t>
            </a:r>
            <a:r>
              <a:rPr lang="en-US" dirty="0" smtClean="0">
                <a:hlinkClick r:id="rId2" action="ppaction://hlinksldjump"/>
              </a:rPr>
              <a:t>barrier</a:t>
            </a:r>
            <a:endParaRPr lang="en-US" dirty="0" smtClean="0"/>
          </a:p>
          <a:p>
            <a:pPr marL="1438275" indent="-457200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71" y="4213657"/>
            <a:ext cx="2152930" cy="288136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113493" y="472570"/>
            <a:ext cx="5078507" cy="4509887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M" sz="2200" dirty="0" smtClean="0">
                <a:latin typeface="Sylfaen" panose="010A0502050306030303" pitchFamily="18" charset="0"/>
              </a:rPr>
              <a:t>The </a:t>
            </a:r>
            <a:r>
              <a:rPr lang="en-JM" sz="2200" dirty="0">
                <a:latin typeface="Sylfaen" panose="010A0502050306030303" pitchFamily="18" charset="0"/>
              </a:rPr>
              <a:t>most valuable lecturers </a:t>
            </a:r>
            <a:r>
              <a:rPr lang="en-JM" sz="2200" dirty="0" smtClean="0">
                <a:latin typeface="Sylfaen" panose="010A0502050306030303" pitchFamily="18" charset="0"/>
              </a:rPr>
              <a:t>are </a:t>
            </a:r>
            <a:r>
              <a:rPr lang="en-JM" sz="2200" dirty="0">
                <a:latin typeface="Sylfaen" panose="010A0502050306030303" pitchFamily="18" charset="0"/>
              </a:rPr>
              <a:t>those who </a:t>
            </a:r>
            <a:r>
              <a:rPr lang="en-JM" sz="2200" dirty="0" smtClean="0">
                <a:latin typeface="Sylfaen" panose="010A0502050306030303" pitchFamily="18" charset="0"/>
              </a:rPr>
              <a:t>have </a:t>
            </a:r>
            <a:r>
              <a:rPr lang="en-JM" sz="2200" dirty="0">
                <a:latin typeface="Sylfaen" panose="010A0502050306030303" pitchFamily="18" charset="0"/>
              </a:rPr>
              <a:t>a good mix of industry </a:t>
            </a:r>
            <a:r>
              <a:rPr lang="en-JM" sz="2200" b="1" dirty="0">
                <a:solidFill>
                  <a:srgbClr val="0070C0"/>
                </a:solidFill>
                <a:latin typeface="Sylfaen" panose="010A0502050306030303" pitchFamily="18" charset="0"/>
              </a:rPr>
              <a:t>experience</a:t>
            </a:r>
            <a:r>
              <a:rPr lang="en-JM" sz="2200" dirty="0">
                <a:latin typeface="Sylfaen" panose="010A0502050306030303" pitchFamily="18" charset="0"/>
              </a:rPr>
              <a:t>, </a:t>
            </a:r>
            <a:r>
              <a:rPr lang="en-JM" sz="2200" b="1" dirty="0">
                <a:solidFill>
                  <a:srgbClr val="0070C0"/>
                </a:solidFill>
                <a:latin typeface="Sylfaen" panose="010A0502050306030303" pitchFamily="18" charset="0"/>
              </a:rPr>
              <a:t>knowledge</a:t>
            </a:r>
            <a:r>
              <a:rPr lang="en-JM" sz="2200" dirty="0">
                <a:latin typeface="Sylfaen" panose="010A0502050306030303" pitchFamily="18" charset="0"/>
              </a:rPr>
              <a:t> of the area they </a:t>
            </a:r>
            <a:r>
              <a:rPr lang="en-JM" sz="2200" dirty="0" smtClean="0">
                <a:latin typeface="Sylfaen" panose="010A0502050306030303" pitchFamily="18" charset="0"/>
              </a:rPr>
              <a:t>are </a:t>
            </a:r>
            <a:r>
              <a:rPr lang="en-JM" sz="2200" dirty="0">
                <a:latin typeface="Sylfaen" panose="010A0502050306030303" pitchFamily="18" charset="0"/>
              </a:rPr>
              <a:t>asked to teach, the </a:t>
            </a:r>
            <a:r>
              <a:rPr lang="en-JM" sz="2200" b="1" dirty="0">
                <a:solidFill>
                  <a:srgbClr val="0070C0"/>
                </a:solidFill>
                <a:latin typeface="Sylfaen" panose="010A0502050306030303" pitchFamily="18" charset="0"/>
              </a:rPr>
              <a:t>“know how” </a:t>
            </a:r>
            <a:r>
              <a:rPr lang="en-JM" sz="2200" dirty="0">
                <a:latin typeface="Sylfaen" panose="010A0502050306030303" pitchFamily="18" charset="0"/>
              </a:rPr>
              <a:t>to teach, and of course, </a:t>
            </a:r>
            <a:r>
              <a:rPr lang="en-JM" sz="2200" dirty="0" smtClean="0">
                <a:latin typeface="Sylfaen" panose="010A0502050306030303" pitchFamily="18" charset="0"/>
              </a:rPr>
              <a:t>allow </a:t>
            </a:r>
            <a:r>
              <a:rPr lang="en-JM" sz="2200" dirty="0">
                <a:latin typeface="Sylfaen" panose="010A0502050306030303" pitchFamily="18" charset="0"/>
              </a:rPr>
              <a:t>students to use their creativity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6981" y="6283955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JM" b="1" dirty="0" smtClean="0">
                <a:hlinkClick r:id="rId2" action="ppaction://hlinksldjump"/>
              </a:rPr>
              <a:t>Rose W., student</a:t>
            </a:r>
            <a:endParaRPr lang="en-JM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85078" y="320573"/>
            <a:ext cx="8161020" cy="501840"/>
            <a:chOff x="505779" y="11296"/>
            <a:chExt cx="8161020" cy="501840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505779" y="11296"/>
              <a:ext cx="8161020" cy="5018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30277" y="35794"/>
              <a:ext cx="8112024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8467" tIns="0" rIns="308467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JM" sz="3200" b="1" kern="1200" dirty="0" smtClean="0"/>
                <a:t>THE TEACHING AND LEARNING EXPERIENCE</a:t>
              </a:r>
              <a:endParaRPr lang="en-JM" sz="3200" kern="1200" dirty="0"/>
            </a:p>
          </p:txBody>
        </p:sp>
      </p:grp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580" y="1431550"/>
            <a:ext cx="7178039" cy="5898784"/>
          </a:xfrm>
        </p:spPr>
        <p:txBody>
          <a:bodyPr>
            <a:normAutofit/>
          </a:bodyPr>
          <a:lstStyle/>
          <a:p>
            <a:pPr marL="976312" lvl="0" indent="-514350">
              <a:buFont typeface="+mj-lt"/>
              <a:buAutoNum type="alphaLcParenR" startAt="2"/>
            </a:pPr>
            <a:r>
              <a:rPr lang="en-JM" b="1" dirty="0" smtClean="0"/>
              <a:t>A </a:t>
            </a:r>
            <a:r>
              <a:rPr lang="en-JM" b="1" dirty="0"/>
              <a:t>demand for lecturers who utilised varying methodologies/ teaching styles and technology to engage a class of diverse learners</a:t>
            </a:r>
            <a:r>
              <a:rPr lang="en-JM" dirty="0"/>
              <a:t>.</a:t>
            </a:r>
            <a:endParaRPr lang="en-US" dirty="0"/>
          </a:p>
          <a:p>
            <a:pPr marL="1438275" indent="-457200"/>
            <a:r>
              <a:rPr lang="en-JM" dirty="0" smtClean="0"/>
              <a:t>Emphasis </a:t>
            </a:r>
            <a:r>
              <a:rPr lang="en-JM" dirty="0"/>
              <a:t>placed on the different learning styles </a:t>
            </a:r>
            <a:endParaRPr lang="en-JM" dirty="0" smtClean="0"/>
          </a:p>
          <a:p>
            <a:pPr marL="1438275" indent="-457200"/>
            <a:r>
              <a:rPr lang="en-US" dirty="0" smtClean="0"/>
              <a:t>Ability to </a:t>
            </a:r>
            <a:r>
              <a:rPr lang="en-US" dirty="0"/>
              <a:t>use </a:t>
            </a:r>
            <a:r>
              <a:rPr lang="en-US" dirty="0" smtClean="0"/>
              <a:t>related </a:t>
            </a:r>
            <a:r>
              <a:rPr lang="en-US" dirty="0"/>
              <a:t>technology </a:t>
            </a:r>
            <a:r>
              <a:rPr lang="en-US" dirty="0" smtClean="0"/>
              <a:t>– (equipment &amp;software) </a:t>
            </a:r>
          </a:p>
          <a:p>
            <a:pPr marL="1438275" indent="-457200"/>
            <a:r>
              <a:rPr lang="en-US" dirty="0" smtClean="0"/>
              <a:t>Expanding the use of </a:t>
            </a:r>
            <a:r>
              <a:rPr lang="en-US" dirty="0" smtClean="0">
                <a:hlinkClick r:id="rId2" action="ppaction://hlinksldjump"/>
              </a:rPr>
              <a:t>Moodle</a:t>
            </a:r>
            <a:endParaRPr lang="en-US" dirty="0" smtClean="0"/>
          </a:p>
          <a:p>
            <a:pPr marL="1438275" indent="-457200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0" y="803350"/>
            <a:ext cx="4735603" cy="390415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“A’s are not easy to come by especially at  </a:t>
            </a:r>
            <a:r>
              <a:rPr lang="en-US" sz="2200" dirty="0" err="1"/>
              <a:t>UTech</a:t>
            </a:r>
            <a:r>
              <a:rPr lang="en-US" sz="2200" dirty="0"/>
              <a:t>, you have to put in a lot of effort  but when the lecturer makes it as interactive, it seems like “A” is at your fingertips just like that!”</a:t>
            </a:r>
            <a:endParaRPr lang="en-JM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164849" y="6270791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JM" b="1" dirty="0" smtClean="0"/>
              <a:t>Chavez, student</a:t>
            </a:r>
            <a:endParaRPr lang="en-JM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175" y="3944379"/>
            <a:ext cx="2456330" cy="31352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49599" y="248001"/>
            <a:ext cx="8161020" cy="501840"/>
            <a:chOff x="505779" y="11296"/>
            <a:chExt cx="8161020" cy="50184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505779" y="11296"/>
              <a:ext cx="8161020" cy="5018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30277" y="35794"/>
              <a:ext cx="8112024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8467" tIns="0" rIns="308467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JM" sz="3200" b="1" kern="1200" dirty="0" smtClean="0"/>
                <a:t>THE TEACHING AND LEARNING EXPERIENCE</a:t>
              </a:r>
              <a:endParaRPr lang="en-JM" sz="3200" kern="1200" dirty="0"/>
            </a:p>
          </p:txBody>
        </p:sp>
      </p:grp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48" y="1096398"/>
            <a:ext cx="7136118" cy="57616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JM" sz="3000" b="1" dirty="0" smtClean="0">
              <a:solidFill>
                <a:srgbClr val="002F8E"/>
              </a:solidFill>
            </a:endParaRPr>
          </a:p>
          <a:p>
            <a:pPr marL="0" lvl="0" indent="0">
              <a:buNone/>
            </a:pPr>
            <a:endParaRPr lang="en-US" sz="1400" b="1" dirty="0" smtClean="0">
              <a:solidFill>
                <a:srgbClr val="002F8E"/>
              </a:solidFill>
            </a:endParaRPr>
          </a:p>
          <a:p>
            <a:pPr marL="449263" lvl="0" indent="-449263">
              <a:buFont typeface="+mj-lt"/>
              <a:buAutoNum type="alphaLcParenR" startAt="3"/>
            </a:pPr>
            <a:r>
              <a:rPr lang="en-JM" b="1" dirty="0" smtClean="0"/>
              <a:t>The </a:t>
            </a:r>
            <a:r>
              <a:rPr lang="en-JM" b="1" dirty="0"/>
              <a:t>demonstration of soft skills by lecturers</a:t>
            </a:r>
            <a:r>
              <a:rPr lang="en-JM" b="1" dirty="0" smtClean="0"/>
              <a:t>.</a:t>
            </a:r>
            <a:r>
              <a:rPr lang="en-JM" dirty="0"/>
              <a:t> Required lecturers </a:t>
            </a:r>
            <a:r>
              <a:rPr lang="en-JM" dirty="0" smtClean="0"/>
              <a:t>who: </a:t>
            </a:r>
          </a:p>
          <a:p>
            <a:pPr marL="449263" lvl="0" indent="-449263">
              <a:buFont typeface="+mj-lt"/>
              <a:buAutoNum type="alphaLcParenR" startAt="3"/>
            </a:pPr>
            <a:endParaRPr lang="en-US" sz="1400" b="1" dirty="0"/>
          </a:p>
          <a:p>
            <a:pPr marL="900113" indent="-450850"/>
            <a:r>
              <a:rPr lang="en-JM" dirty="0" smtClean="0"/>
              <a:t>demonstrated </a:t>
            </a:r>
            <a:r>
              <a:rPr lang="en-JM" dirty="0"/>
              <a:t>patience, interest </a:t>
            </a:r>
            <a:r>
              <a:rPr lang="en-JM" dirty="0" smtClean="0"/>
              <a:t>                                         in </a:t>
            </a:r>
            <a:r>
              <a:rPr lang="en-JM" dirty="0"/>
              <a:t>their learning, </a:t>
            </a:r>
            <a:r>
              <a:rPr lang="en-JM" dirty="0" smtClean="0"/>
              <a:t>empathy                                              </a:t>
            </a:r>
            <a:r>
              <a:rPr lang="en-JM" dirty="0"/>
              <a:t>and </a:t>
            </a:r>
            <a:r>
              <a:rPr lang="en-JM" dirty="0" smtClean="0"/>
              <a:t>willingness </a:t>
            </a:r>
            <a:r>
              <a:rPr lang="en-JM" dirty="0"/>
              <a:t>to offer </a:t>
            </a:r>
            <a:r>
              <a:rPr lang="en-JM" dirty="0" smtClean="0"/>
              <a:t>                                      mentorship </a:t>
            </a:r>
          </a:p>
          <a:p>
            <a:pPr marL="900113" indent="-450850"/>
            <a:r>
              <a:rPr lang="en-JM" dirty="0" smtClean="0"/>
              <a:t>Demonstrated the ability                                            </a:t>
            </a:r>
            <a:r>
              <a:rPr lang="en-JM" dirty="0"/>
              <a:t>to communicate </a:t>
            </a:r>
            <a:r>
              <a:rPr lang="en-JM" dirty="0" smtClean="0"/>
              <a:t>or                                                         </a:t>
            </a:r>
            <a:r>
              <a:rPr lang="en-JM" dirty="0"/>
              <a:t>interact with </a:t>
            </a:r>
            <a:r>
              <a:rPr lang="en-JM" dirty="0">
                <a:hlinkClick r:id="rId2" action="ppaction://hlinksldjump"/>
              </a:rPr>
              <a:t>students</a:t>
            </a:r>
            <a:r>
              <a:rPr lang="en-JM" dirty="0"/>
              <a:t> </a:t>
            </a:r>
            <a:endParaRPr lang="en-JM" dirty="0" smtClean="0"/>
          </a:p>
          <a:p>
            <a:pPr marL="1438275" indent="-457200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85741" y="6012074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JM" b="1" dirty="0" smtClean="0"/>
              <a:t>Jane Doe, student</a:t>
            </a:r>
            <a:endParaRPr lang="en-JM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40177" y="1071900"/>
            <a:ext cx="4961966" cy="434382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JM" sz="2000" dirty="0"/>
              <a:t>“</a:t>
            </a:r>
            <a:r>
              <a:rPr lang="en-US" sz="2000" dirty="0"/>
              <a:t>The biggest impact on my educational experience </a:t>
            </a:r>
            <a:r>
              <a:rPr lang="en-US" sz="2000" dirty="0" smtClean="0"/>
              <a:t>has </a:t>
            </a:r>
            <a:r>
              <a:rPr lang="en-US" sz="2000" dirty="0"/>
              <a:t>been my lecturers and how they interact with the students. I believe you must be able to interact freely with lecturers to aid in learning. Some lecturers are unapproachable; you are afraid to speak to them and to ask questions that </a:t>
            </a:r>
            <a:endParaRPr lang="en-US" sz="2000" dirty="0" smtClean="0"/>
          </a:p>
          <a:p>
            <a:r>
              <a:rPr lang="en-US" sz="2000" dirty="0" smtClean="0"/>
              <a:t>would </a:t>
            </a:r>
            <a:r>
              <a:rPr lang="en-US" sz="2000" dirty="0"/>
              <a:t>enhance your </a:t>
            </a:r>
            <a:endParaRPr lang="en-US" sz="2000" dirty="0" smtClean="0"/>
          </a:p>
          <a:p>
            <a:r>
              <a:rPr lang="en-US" sz="2000" dirty="0" smtClean="0"/>
              <a:t>understanding </a:t>
            </a:r>
            <a:r>
              <a:rPr lang="en-US" sz="2000" dirty="0"/>
              <a:t>and </a:t>
            </a:r>
            <a:r>
              <a:rPr lang="en-US" sz="2000" dirty="0" smtClean="0"/>
              <a:t>could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possibly result in a better </a:t>
            </a:r>
            <a:endParaRPr lang="en-US" sz="2000" dirty="0" smtClean="0"/>
          </a:p>
          <a:p>
            <a:r>
              <a:rPr lang="en-US" sz="2000" dirty="0" smtClean="0"/>
              <a:t>grade </a:t>
            </a:r>
            <a:r>
              <a:rPr lang="en-US" sz="2000" dirty="0"/>
              <a:t>overall.”</a:t>
            </a:r>
            <a:endParaRPr lang="en-JM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76" y="3294529"/>
            <a:ext cx="2324100" cy="357691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5078" y="320573"/>
            <a:ext cx="8161020" cy="501840"/>
            <a:chOff x="505779" y="11296"/>
            <a:chExt cx="8161020" cy="50184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505779" y="11296"/>
              <a:ext cx="8161020" cy="5018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30277" y="35794"/>
              <a:ext cx="8112024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8467" tIns="0" rIns="308467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JM" sz="3200" b="1" kern="1200" dirty="0" smtClean="0"/>
                <a:t>THE TEACHING AND LEARNING EXPERIENCE</a:t>
              </a:r>
              <a:endParaRPr lang="en-JM" sz="3200" kern="1200" dirty="0"/>
            </a:p>
          </p:txBody>
        </p:sp>
      </p:grp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98" y="174171"/>
            <a:ext cx="7017539" cy="70175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84" y="1192544"/>
            <a:ext cx="11317044" cy="4980791"/>
          </a:xfrm>
        </p:spPr>
        <p:txBody>
          <a:bodyPr>
            <a:normAutofit/>
          </a:bodyPr>
          <a:lstStyle/>
          <a:p>
            <a:pPr marL="976312" lvl="0" indent="-514350">
              <a:buFont typeface="+mj-lt"/>
              <a:buAutoNum type="alphaLcParenR" startAt="4"/>
            </a:pPr>
            <a:r>
              <a:rPr lang="en-JM" b="1" dirty="0" smtClean="0"/>
              <a:t>Adequate </a:t>
            </a:r>
            <a:r>
              <a:rPr lang="en-JM" b="1" dirty="0"/>
              <a:t>and timely feed</a:t>
            </a:r>
            <a:r>
              <a:rPr lang="en-JM" b="1" dirty="0">
                <a:hlinkClick r:id="rId3" action="ppaction://hlinksldjump"/>
              </a:rPr>
              <a:t>back</a:t>
            </a:r>
            <a:r>
              <a:rPr lang="en-JM" b="1" dirty="0"/>
              <a:t>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56613" y="2190416"/>
            <a:ext cx="465161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2060"/>
                </a:solidFill>
                <a:ea typeface="Arial Unicode MS" panose="020B0604020202020204" pitchFamily="34" charset="-128"/>
              </a:rPr>
              <a:t>“They </a:t>
            </a:r>
            <a:r>
              <a:rPr lang="en-US" sz="2200" b="1" dirty="0" smtClean="0">
                <a:solidFill>
                  <a:srgbClr val="002060"/>
                </a:solidFill>
                <a:ea typeface="Arial Unicode MS" panose="020B0604020202020204" pitchFamily="34" charset="-128"/>
              </a:rPr>
              <a:t>(students) go </a:t>
            </a:r>
            <a:r>
              <a:rPr lang="en-US" sz="2200" b="1" dirty="0">
                <a:solidFill>
                  <a:srgbClr val="002060"/>
                </a:solidFill>
                <a:ea typeface="Arial Unicode MS" panose="020B0604020202020204" pitchFamily="34" charset="-128"/>
              </a:rPr>
              <a:t>into an exam without knowing the particular grade. If you don’t </a:t>
            </a:r>
            <a:r>
              <a:rPr lang="en-US" sz="2200" b="1" dirty="0" smtClean="0">
                <a:solidFill>
                  <a:srgbClr val="002060"/>
                </a:solidFill>
                <a:ea typeface="Arial Unicode MS" panose="020B0604020202020204" pitchFamily="34" charset="-128"/>
              </a:rPr>
              <a:t>know the </a:t>
            </a:r>
            <a:r>
              <a:rPr lang="en-US" sz="2200" b="1" dirty="0">
                <a:solidFill>
                  <a:srgbClr val="002060"/>
                </a:solidFill>
                <a:ea typeface="Arial Unicode MS" panose="020B0604020202020204" pitchFamily="34" charset="-128"/>
              </a:rPr>
              <a:t>grades then you don’t know if you need to put in extra effort. Some persons have their goals and if they know they are doing well enough in a particular module, they can devote their study time elsewhere for finals</a:t>
            </a:r>
            <a:r>
              <a:rPr lang="en-US" sz="2200" b="1" dirty="0" smtClean="0">
                <a:solidFill>
                  <a:srgbClr val="002060"/>
                </a:solidFill>
                <a:ea typeface="Arial Unicode MS" panose="020B0604020202020204" pitchFamily="34" charset="-128"/>
              </a:rPr>
              <a:t>.”  </a:t>
            </a:r>
          </a:p>
          <a:p>
            <a:pPr marL="914400" marR="0" algn="r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ea typeface="Arial Unicode MS" panose="020B0604020202020204" pitchFamily="34" charset="-128"/>
              </a:rPr>
              <a:t>  - </a:t>
            </a:r>
            <a:r>
              <a:rPr lang="en-US" sz="2200" b="1" i="1" dirty="0" smtClean="0">
                <a:ea typeface="Arial Unicode MS" panose="020B0604020202020204" pitchFamily="34" charset="-128"/>
              </a:rPr>
              <a:t>Jessica, student</a:t>
            </a:r>
            <a:endParaRPr lang="en-JM" sz="2200" b="1" i="1" dirty="0">
              <a:effectLst/>
              <a:ea typeface="Arial Unicode MS" panose="020B060402020202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078" y="320573"/>
            <a:ext cx="8161020" cy="501840"/>
            <a:chOff x="505779" y="11296"/>
            <a:chExt cx="8161020" cy="501840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505779" y="11296"/>
              <a:ext cx="8161020" cy="5018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30277" y="35794"/>
              <a:ext cx="8112024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8467" tIns="0" rIns="308467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JM" sz="3200" b="1" kern="1200" dirty="0" smtClean="0"/>
                <a:t>THE TEACHING AND LEARNING EXPERIENCE</a:t>
              </a:r>
              <a:endParaRPr lang="en-JM" sz="3200" kern="1200" dirty="0"/>
            </a:p>
          </p:txBody>
        </p:sp>
      </p:grp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83284" y="6390144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423" y="937066"/>
            <a:ext cx="7030121" cy="5898784"/>
          </a:xfrm>
        </p:spPr>
        <p:txBody>
          <a:bodyPr>
            <a:normAutofit/>
          </a:bodyPr>
          <a:lstStyle/>
          <a:p>
            <a:pPr marL="976312" indent="-514350">
              <a:buFont typeface="+mj-lt"/>
              <a:buAutoNum type="alphaLcParenR" startAt="2"/>
            </a:pPr>
            <a:r>
              <a:rPr lang="en-US" dirty="0" smtClean="0"/>
              <a:t>with </a:t>
            </a:r>
            <a:r>
              <a:rPr lang="en-US" dirty="0"/>
              <a:t>industry for vocational </a:t>
            </a:r>
            <a:r>
              <a:rPr lang="en-US" dirty="0">
                <a:hlinkClick r:id="rId2" action="ppaction://hlinksldjump"/>
              </a:rPr>
              <a:t>practice</a:t>
            </a:r>
            <a:r>
              <a:rPr lang="en-US" dirty="0"/>
              <a:t> </a:t>
            </a:r>
            <a:endParaRPr lang="en-JM" dirty="0"/>
          </a:p>
          <a:p>
            <a:pPr marL="461962" lvl="0" indent="0">
              <a:buNone/>
            </a:pPr>
            <a:endParaRPr lang="en-US" dirty="0" smtClean="0"/>
          </a:p>
          <a:p>
            <a:pPr marL="461962" lvl="0" indent="0">
              <a:buNone/>
            </a:pPr>
            <a:endParaRPr lang="en-US" dirty="0"/>
          </a:p>
          <a:p>
            <a:pPr marL="461962" indent="0">
              <a:buNone/>
            </a:pPr>
            <a:r>
              <a:rPr lang="en-US" dirty="0" smtClean="0"/>
              <a:t>“</a:t>
            </a:r>
            <a:r>
              <a:rPr lang="en-US" dirty="0"/>
              <a:t>No other </a:t>
            </a:r>
            <a:r>
              <a:rPr lang="en-US" dirty="0" smtClean="0"/>
              <a:t>university </a:t>
            </a:r>
            <a:r>
              <a:rPr lang="en-US" dirty="0"/>
              <a:t>or </a:t>
            </a:r>
            <a:r>
              <a:rPr lang="en-US" dirty="0" smtClean="0"/>
              <a:t>faculty </a:t>
            </a:r>
            <a:r>
              <a:rPr lang="en-US" dirty="0"/>
              <a:t>gives the amount of industry practice that this faculty’s students get; that is just my opinion… </a:t>
            </a:r>
            <a:r>
              <a:rPr lang="en-US" dirty="0" smtClean="0"/>
              <a:t>When </a:t>
            </a:r>
            <a:r>
              <a:rPr lang="en-US" dirty="0"/>
              <a:t>you talk about practice, work experience, workshops. I heard this quote on TV and I think it applies; they make us practice until we cannot get it wrong!”</a:t>
            </a:r>
            <a:endParaRPr lang="en-JM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7821" y="5649357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JM" b="1" dirty="0" smtClean="0"/>
              <a:t>Chavez, student</a:t>
            </a:r>
            <a:endParaRPr lang="en-JM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85" y="1409720"/>
            <a:ext cx="4097836" cy="52304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01143" y="280554"/>
            <a:ext cx="7691942" cy="381373"/>
            <a:chOff x="519217" y="0"/>
            <a:chExt cx="7691942" cy="381373"/>
          </a:xfrm>
        </p:grpSpPr>
        <p:sp>
          <p:nvSpPr>
            <p:cNvPr id="9" name="Rounded Rectangle 8"/>
            <p:cNvSpPr/>
            <p:nvPr/>
          </p:nvSpPr>
          <p:spPr>
            <a:xfrm>
              <a:off x="519217" y="0"/>
              <a:ext cx="7691942" cy="38137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37834" y="18617"/>
              <a:ext cx="7654708" cy="344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737" tIns="0" rIns="29073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0" kern="1200" dirty="0" smtClean="0"/>
                <a:t>PARTNERSHIPS</a:t>
              </a:r>
              <a:endParaRPr lang="en-JM" sz="3200" kern="1200" dirty="0"/>
            </a:p>
          </p:txBody>
        </p:sp>
      </p:grp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607807"/>
            <a:ext cx="8694056" cy="64120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870857"/>
            <a:ext cx="11317044" cy="95794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b="1" dirty="0" smtClean="0">
              <a:solidFill>
                <a:srgbClr val="002F8E"/>
              </a:solidFill>
            </a:endParaRPr>
          </a:p>
          <a:p>
            <a:pPr marL="461962" lvl="0" indent="0">
              <a:buNone/>
            </a:pPr>
            <a:r>
              <a:rPr lang="en-JM" b="1" dirty="0" smtClean="0"/>
              <a:t>a) Customer </a:t>
            </a:r>
            <a:r>
              <a:rPr lang="en-JM" b="1" dirty="0" smtClean="0">
                <a:hlinkClick r:id="rId3" action="ppaction://hlinksldjump"/>
              </a:rPr>
              <a:t>service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51814" y="2344476"/>
            <a:ext cx="4518212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“It should be about caring about the students and not just wanting to take our money. They know that they are in a position to help you move from one point to the other and they drag their feet on the process.” </a:t>
            </a:r>
            <a:endParaRPr lang="en-JM" sz="2400" b="1" i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1257" y="5747657"/>
            <a:ext cx="200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JM" b="1" dirty="0" smtClean="0"/>
              <a:t>Jessica, student</a:t>
            </a:r>
            <a:endParaRPr lang="en-JM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79318" y="367967"/>
            <a:ext cx="7691942" cy="502890"/>
            <a:chOff x="549424" y="3404696"/>
            <a:chExt cx="7691942" cy="502890"/>
          </a:xfrm>
        </p:grpSpPr>
        <p:sp>
          <p:nvSpPr>
            <p:cNvPr id="9" name="Rounded Rectangle 8"/>
            <p:cNvSpPr/>
            <p:nvPr/>
          </p:nvSpPr>
          <p:spPr>
            <a:xfrm>
              <a:off x="549424" y="3404696"/>
              <a:ext cx="7691942" cy="5028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73973" y="3429245"/>
              <a:ext cx="7642844" cy="453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737" tIns="0" rIns="29073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0" kern="1200" dirty="0" smtClean="0"/>
                <a:t>NON-ACADEMIC SUPPORT SERVICES</a:t>
              </a:r>
              <a:endParaRPr lang="en-JM" sz="3200" b="1" i="0" kern="1200" dirty="0"/>
            </a:p>
          </p:txBody>
        </p:sp>
      </p:grp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9483" y="649287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4423" t="31795" r="49359" b="17436"/>
          <a:stretch/>
        </p:blipFill>
        <p:spPr bwMode="auto">
          <a:xfrm>
            <a:off x="8035402" y="4691342"/>
            <a:ext cx="2152650" cy="188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endParaRPr lang="en-US" cap="all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05" t="46410" r="51282" b="30513"/>
          <a:stretch/>
        </p:blipFill>
        <p:spPr bwMode="auto">
          <a:xfrm>
            <a:off x="7852522" y="3501707"/>
            <a:ext cx="3958814" cy="2388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2278" y="1685825"/>
            <a:ext cx="10832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Quality</a:t>
            </a:r>
            <a:r>
              <a:rPr lang="en-US" sz="3200" dirty="0"/>
              <a:t> is regarded as a complex, problematic, contested and multidimensional </a:t>
            </a:r>
            <a:r>
              <a:rPr lang="en-US" sz="3200" dirty="0" smtClean="0"/>
              <a:t>concept involving </a:t>
            </a:r>
            <a:r>
              <a:rPr lang="en-US" sz="3200" dirty="0"/>
              <a:t>many stakeholders both internal and external to the institution. </a:t>
            </a:r>
            <a:r>
              <a:rPr lang="en-US" sz="2800" dirty="0" smtClean="0"/>
              <a:t>(</a:t>
            </a:r>
            <a:r>
              <a:rPr lang="en-US" sz="2800" dirty="0" err="1" smtClean="0"/>
              <a:t>Elken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Stensaker</a:t>
            </a:r>
            <a:r>
              <a:rPr lang="en-US" sz="2800" dirty="0" smtClean="0"/>
              <a:t>, 2018</a:t>
            </a:r>
            <a:r>
              <a:rPr lang="en-US" sz="2800" dirty="0"/>
              <a:t>) 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53" y="161383"/>
            <a:ext cx="10515600" cy="1325563"/>
          </a:xfrm>
        </p:spPr>
        <p:txBody>
          <a:bodyPr/>
          <a:lstStyle/>
          <a:p>
            <a:pPr algn="ctr"/>
            <a:r>
              <a:rPr lang="en-US" b="1" cap="all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Stakeholders of Quality IN HIGHER education  </a:t>
            </a:r>
            <a:endParaRPr lang="en-US" cap="all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278" y="1685825"/>
            <a:ext cx="10832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4007375"/>
              </p:ext>
            </p:extLst>
          </p:nvPr>
        </p:nvGraphicFramePr>
        <p:xfrm>
          <a:off x="1952939" y="1486946"/>
          <a:ext cx="7778974" cy="480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046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</a:t>
            </a:r>
            <a:endParaRPr lang="en-US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163256"/>
              </p:ext>
            </p:extLst>
          </p:nvPr>
        </p:nvGraphicFramePr>
        <p:xfrm>
          <a:off x="225910" y="2272271"/>
          <a:ext cx="11611984" cy="401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53664" y="1714039"/>
            <a:ext cx="264100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Philosophical View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62626" y="1728369"/>
            <a:ext cx="197940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Definition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</a:t>
            </a:r>
            <a:endParaRPr lang="en-US" b="1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21" y="1825625"/>
            <a:ext cx="1090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JM" dirty="0" smtClean="0"/>
              <a:t>Literature </a:t>
            </a:r>
            <a:r>
              <a:rPr lang="en-JM" dirty="0"/>
              <a:t>suggest that for too long,  evaluations of quality in education have focused on other stakeholders </a:t>
            </a:r>
            <a:r>
              <a:rPr lang="en-JM" dirty="0" smtClean="0"/>
              <a:t>interpretations.</a:t>
            </a:r>
          </a:p>
          <a:p>
            <a:pPr marL="0" indent="0">
              <a:buNone/>
            </a:pPr>
            <a:endParaRPr lang="en-JM" dirty="0" smtClean="0"/>
          </a:p>
          <a:p>
            <a:pPr marL="0" indent="0">
              <a:buNone/>
            </a:pPr>
            <a:r>
              <a:rPr lang="en-JM" dirty="0" smtClean="0"/>
              <a:t>There </a:t>
            </a:r>
            <a:r>
              <a:rPr lang="en-JM" dirty="0"/>
              <a:t>must now </a:t>
            </a:r>
            <a:r>
              <a:rPr lang="en-JM" dirty="0" smtClean="0"/>
              <a:t>be a shift </a:t>
            </a:r>
            <a:r>
              <a:rPr lang="en-JM" dirty="0"/>
              <a:t>from </a:t>
            </a:r>
            <a:r>
              <a:rPr lang="en-JM" dirty="0" smtClean="0"/>
              <a:t>the traditional </a:t>
            </a:r>
            <a:r>
              <a:rPr lang="en-JM" dirty="0"/>
              <a:t>focus </a:t>
            </a:r>
            <a:r>
              <a:rPr lang="en-JM" dirty="0" smtClean="0"/>
              <a:t>other stakeholders </a:t>
            </a:r>
            <a:r>
              <a:rPr lang="en-JM" dirty="0"/>
              <a:t>interpreting quality by their own standards to focus primarily on what students perceive as their needs for a </a:t>
            </a:r>
            <a:r>
              <a:rPr lang="en-JM" dirty="0" smtClean="0"/>
              <a:t>quality higher </a:t>
            </a:r>
            <a:r>
              <a:rPr lang="en-JM" dirty="0"/>
              <a:t>education experience</a:t>
            </a:r>
            <a:r>
              <a:rPr lang="en-JM" b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546412"/>
            <a:ext cx="11349318" cy="5136776"/>
          </a:xfrm>
        </p:spPr>
        <p:txBody>
          <a:bodyPr>
            <a:normAutofit/>
          </a:bodyPr>
          <a:lstStyle/>
          <a:p>
            <a:r>
              <a:rPr lang="en-JM" dirty="0"/>
              <a:t>As the national University, UTech, </a:t>
            </a:r>
            <a:r>
              <a:rPr lang="en-JM" dirty="0" err="1"/>
              <a:t>Ja.’s</a:t>
            </a:r>
            <a:r>
              <a:rPr lang="en-JM" dirty="0"/>
              <a:t> core business revolves around students, teaching and learning, research and service. Faced with strong </a:t>
            </a:r>
            <a:r>
              <a:rPr lang="en-JM" dirty="0" smtClean="0"/>
              <a:t>competition, </a:t>
            </a:r>
            <a:r>
              <a:rPr lang="en-JM" dirty="0"/>
              <a:t>there is the need for ongoing evaluation of the Institution’s products and processes in order to create a strong competitive advantage. </a:t>
            </a:r>
            <a:endParaRPr lang="en-JM" dirty="0" smtClean="0"/>
          </a:p>
          <a:p>
            <a:endParaRPr lang="en-US" dirty="0"/>
          </a:p>
          <a:p>
            <a:r>
              <a:rPr lang="en-JM" dirty="0"/>
              <a:t>This study investigates undergraduate students’ perception of their higher education experiences in one </a:t>
            </a:r>
            <a:r>
              <a:rPr lang="en-JM" dirty="0" smtClean="0"/>
              <a:t>faculty </a:t>
            </a:r>
            <a:r>
              <a:rPr lang="en-JM" dirty="0"/>
              <a:t>at </a:t>
            </a:r>
            <a:r>
              <a:rPr lang="en-JM" dirty="0" err="1" smtClean="0"/>
              <a:t>UTech</a:t>
            </a:r>
            <a:r>
              <a:rPr lang="en-JM" dirty="0" smtClean="0"/>
              <a:t>, </a:t>
            </a:r>
            <a:r>
              <a:rPr lang="en-JM" dirty="0" err="1" smtClean="0"/>
              <a:t>Ja</a:t>
            </a:r>
            <a:r>
              <a:rPr lang="en-JM" dirty="0" smtClean="0"/>
              <a:t>., </a:t>
            </a:r>
            <a:r>
              <a:rPr lang="en-JM" dirty="0"/>
              <a:t>focusing on the ways in which they perceive “quality” in the academic and administrative processes, vis</a:t>
            </a:r>
            <a:r>
              <a:rPr lang="en-JM" i="1" dirty="0"/>
              <a:t>-à-</a:t>
            </a:r>
            <a:r>
              <a:rPr lang="en-JM" dirty="0"/>
              <a:t>vis the educational product.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78" y="1075129"/>
            <a:ext cx="10515600" cy="785943"/>
          </a:xfrm>
        </p:spPr>
        <p:txBody>
          <a:bodyPr>
            <a:normAutofit fontScale="90000"/>
          </a:bodyPr>
          <a:lstStyle/>
          <a:p>
            <a:pPr algn="ctr"/>
            <a:r>
              <a:rPr lang="en-JM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OBJECTIVES &amp; QUESTIONS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355464"/>
            <a:ext cx="10919012" cy="512064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determine how students in enrolled in a course of study in the selected faculty define </a:t>
            </a:r>
            <a:r>
              <a:rPr lang="en-US" i="1" dirty="0"/>
              <a:t>quality education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Obtain a better understanding of what aspects of the university experience students place value on in their determination of quality university education. </a:t>
            </a:r>
          </a:p>
          <a:p>
            <a:pPr marL="0" indent="0">
              <a:buNone/>
            </a:pPr>
            <a:endParaRPr lang="en-JM" b="1" u="sng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JM" dirty="0" smtClean="0"/>
              <a:t>What </a:t>
            </a:r>
            <a:r>
              <a:rPr lang="en-JM" dirty="0"/>
              <a:t>does quality education mean to you?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JM" dirty="0"/>
              <a:t>What aspects of the university experience are considered in your determination of quality </a:t>
            </a:r>
            <a:r>
              <a:rPr lang="en-JM" dirty="0" smtClean="0"/>
              <a:t>education and how important are they?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JM" dirty="0" smtClean="0"/>
              <a:t>How </a:t>
            </a:r>
            <a:r>
              <a:rPr lang="en-JM" dirty="0"/>
              <a:t>well has the Faculty been able to respond to these “quality” indicators</a:t>
            </a:r>
            <a:r>
              <a:rPr lang="en-JM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42" y="6663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JM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DELIMITATIONS &amp; LIMITATIONS OF THE STUDY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M" dirty="0" smtClean="0"/>
              <a:t>This </a:t>
            </a:r>
            <a:r>
              <a:rPr lang="en-JM" dirty="0"/>
              <a:t>study was limited to one faculty within the University. </a:t>
            </a:r>
            <a:endParaRPr lang="en-JM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researcher considers this to be a preliminary study. It is believed that the inclusion of more focus group sessions or a greater number of participates will further enrich the data. 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5684" y="6470725"/>
            <a:ext cx="4114800" cy="365125"/>
          </a:xfrm>
        </p:spPr>
        <p:txBody>
          <a:bodyPr/>
          <a:lstStyle/>
          <a:p>
            <a:r>
              <a:rPr lang="en-US" b="1" dirty="0" smtClean="0"/>
              <a:t>Topic: Tertiary </a:t>
            </a:r>
            <a:r>
              <a:rPr lang="en-US" b="1" dirty="0"/>
              <a:t>students’ perception of “Quality”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Presenter La-Cresha Gordon-Brydson</a:t>
            </a:r>
            <a:endParaRPr lang="en-US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25943" y="6542314"/>
            <a:ext cx="424543" cy="23948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1785</Words>
  <Application>Microsoft Office PowerPoint</Application>
  <PresentationFormat>Widescreen</PresentationFormat>
  <Paragraphs>219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 Unicode MS</vt:lpstr>
      <vt:lpstr>Arial</vt:lpstr>
      <vt:lpstr>Arial Rounded MT Bold</vt:lpstr>
      <vt:lpstr>Calibri</vt:lpstr>
      <vt:lpstr>Calibri Light</vt:lpstr>
      <vt:lpstr>Comic Sans MS</vt:lpstr>
      <vt:lpstr>Sylfaen</vt:lpstr>
      <vt:lpstr>Times New Roman</vt:lpstr>
      <vt:lpstr>Tw Cen MT</vt:lpstr>
      <vt:lpstr>Office Theme</vt:lpstr>
      <vt:lpstr>Tertiary students’ perception of “Quality” Education – Processes vis-à-vis Product:  A Case Study of a Jamaican University </vt:lpstr>
      <vt:lpstr>PRESENTATION OUTLINE</vt:lpstr>
      <vt:lpstr>Introduction </vt:lpstr>
      <vt:lpstr>Stakeholders of Quality IN HIGHER education  </vt:lpstr>
      <vt:lpstr>INTRODUCTION </vt:lpstr>
      <vt:lpstr>BACKGROUND </vt:lpstr>
      <vt:lpstr>BACKGROUND</vt:lpstr>
      <vt:lpstr>RESEARCH OBJECTIVES &amp; QUESTIONS  </vt:lpstr>
      <vt:lpstr>DELIMITATIONS &amp; LIMITATIONS OF THE STUDY  </vt:lpstr>
      <vt:lpstr>METHODOLOGY  </vt:lpstr>
      <vt:lpstr>LITERATURE REVIEW </vt:lpstr>
      <vt:lpstr>LITERATURE REVIEW </vt:lpstr>
      <vt:lpstr>DISCUSSION OF FINDINGS </vt:lpstr>
      <vt:lpstr>DISCUSSION OF FINDINGS</vt:lpstr>
      <vt:lpstr>DISCUSSION OF FINDINGS</vt:lpstr>
      <vt:lpstr>DISCUSSION OF FINDINGS </vt:lpstr>
      <vt:lpstr>STUDENTS’ RECOMMENDATIONS FOR IMPROVEMENT  </vt:lpstr>
      <vt:lpstr>STUDENTS’ RECOMMENDATIONS FOR IMPROVEMENT  </vt:lpstr>
      <vt:lpstr>CONCLUSION:  COMPARISON OF LITERATURE AND FINDINGS </vt:lpstr>
      <vt:lpstr>CONCLUSION</vt:lpstr>
      <vt:lpstr>END OF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NAIRNE-POWELL, Darien</dc:creator>
  <cp:lastModifiedBy>ROSE-PARKES,Marjorie E</cp:lastModifiedBy>
  <cp:revision>72</cp:revision>
  <dcterms:created xsi:type="dcterms:W3CDTF">2019-06-14T23:00:47Z</dcterms:created>
  <dcterms:modified xsi:type="dcterms:W3CDTF">2019-07-10T22:45:16Z</dcterms:modified>
</cp:coreProperties>
</file>