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7">
  <p:sldMasterIdLst>
    <p:sldMasterId id="2147483660" r:id="rId1"/>
  </p:sldMasterIdLst>
  <p:notesMasterIdLst>
    <p:notesMasterId r:id="rId31"/>
  </p:notesMasterIdLst>
  <p:handoutMasterIdLst>
    <p:handoutMasterId r:id="rId32"/>
  </p:handoutMasterIdLst>
  <p:sldIdLst>
    <p:sldId id="258" r:id="rId2"/>
    <p:sldId id="256" r:id="rId3"/>
    <p:sldId id="257" r:id="rId4"/>
    <p:sldId id="284" r:id="rId5"/>
    <p:sldId id="270" r:id="rId6"/>
    <p:sldId id="286" r:id="rId7"/>
    <p:sldId id="301" r:id="rId8"/>
    <p:sldId id="292" r:id="rId9"/>
    <p:sldId id="290" r:id="rId10"/>
    <p:sldId id="302" r:id="rId11"/>
    <p:sldId id="304" r:id="rId12"/>
    <p:sldId id="306" r:id="rId13"/>
    <p:sldId id="264" r:id="rId14"/>
    <p:sldId id="273" r:id="rId15"/>
    <p:sldId id="268" r:id="rId16"/>
    <p:sldId id="295" r:id="rId17"/>
    <p:sldId id="312" r:id="rId18"/>
    <p:sldId id="315" r:id="rId19"/>
    <p:sldId id="293" r:id="rId20"/>
    <p:sldId id="307" r:id="rId21"/>
    <p:sldId id="310" r:id="rId22"/>
    <p:sldId id="288" r:id="rId23"/>
    <p:sldId id="263" r:id="rId24"/>
    <p:sldId id="314" r:id="rId25"/>
    <p:sldId id="279" r:id="rId26"/>
    <p:sldId id="297" r:id="rId27"/>
    <p:sldId id="298" r:id="rId28"/>
    <p:sldId id="313" r:id="rId29"/>
    <p:sldId id="296" r:id="rId30"/>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FC6579-3240-4616-90AE-91F1FF9EE380}">
  <a:tblStyle styleId="{8DFC6579-3240-4616-90AE-91F1FF9EE38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9255" autoAdjust="0"/>
  </p:normalViewPr>
  <p:slideViewPr>
    <p:cSldViewPr snapToGrid="0">
      <p:cViewPr varScale="1">
        <p:scale>
          <a:sx n="67" d="100"/>
          <a:sy n="67" d="100"/>
        </p:scale>
        <p:origin x="571"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spPr>
            <a:solidFill>
              <a:srgbClr val="7030A0"/>
            </a:solidFill>
          </c:spPr>
          <c:dPt>
            <c:idx val="1"/>
            <c:bubble3D val="0"/>
            <c:spPr>
              <a:solidFill>
                <a:srgbClr val="92D050"/>
              </a:solidFill>
            </c:spPr>
          </c:dPt>
          <c:cat>
            <c:strRef>
              <c:f>'Sheet1'!$A$2:$A$3</c:f>
              <c:strCache>
                <c:ptCount val="2"/>
                <c:pt idx="0">
                  <c:v>YES</c:v>
                </c:pt>
                <c:pt idx="1">
                  <c:v>NO</c:v>
                </c:pt>
              </c:strCache>
            </c:strRef>
          </c:cat>
          <c:val>
            <c:numRef>
              <c:f>'Sheet1'!$B$2:$B$3</c:f>
              <c:numCache>
                <c:formatCode>General</c:formatCode>
                <c:ptCount val="2"/>
                <c:pt idx="0">
                  <c:v>8.2000000000000011</c:v>
                </c:pt>
                <c:pt idx="1">
                  <c:v>3.2</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00B050"/>
            </a:solidFill>
          </c:spPr>
          <c:dPt>
            <c:idx val="1"/>
            <c:bubble3D val="0"/>
            <c:spPr>
              <a:solidFill>
                <a:schemeClr val="accent6"/>
              </a:solidFill>
            </c:spPr>
          </c:dPt>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1"/>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i="0" baseline="0"/>
                </a:pPr>
                <a:endParaRPr lang="en-US"/>
              </a:p>
            </c:txPr>
            <c:dLblPos val="ctr"/>
            <c:showLegendKey val="0"/>
            <c:showVal val="0"/>
            <c:showCatName val="0"/>
            <c:showSerName val="0"/>
            <c:showPercent val="0"/>
            <c:showBubbleSize val="0"/>
            <c:extLst>
              <c:ext xmlns:c15="http://schemas.microsoft.com/office/drawing/2012/chart" uri="{CE6537A1-D6FC-4f65-9D91-7224C49458BB}"/>
            </c:extLst>
          </c:dLbls>
          <c:cat>
            <c:strRef>
              <c:f>Sheet1!$A$1:$B$1</c:f>
              <c:strCache>
                <c:ptCount val="2"/>
                <c:pt idx="0">
                  <c:v>Students considered suicide</c:v>
                </c:pt>
                <c:pt idx="1">
                  <c:v>Students did not consider suicide</c:v>
                </c:pt>
              </c:strCache>
            </c:strRef>
          </c:cat>
          <c:val>
            <c:numRef>
              <c:f>Sheet1!$A$2:$B$2</c:f>
              <c:numCache>
                <c:formatCode>0%</c:formatCode>
                <c:ptCount val="2"/>
                <c:pt idx="0">
                  <c:v>0.56999999999999995</c:v>
                </c:pt>
                <c:pt idx="1">
                  <c:v>0.43</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200" b="1" i="0" baseline="0"/>
            </a:pPr>
            <a:endParaRPr lang="en-US"/>
          </a:p>
        </c:txPr>
      </c:legendEntry>
      <c:legendEntry>
        <c:idx val="1"/>
        <c:txPr>
          <a:bodyPr/>
          <a:lstStyle/>
          <a:p>
            <a:pPr>
              <a:defRPr sz="1200" b="1" i="0" baseline="0"/>
            </a:pPr>
            <a:endParaRPr lang="en-US"/>
          </a:p>
        </c:txPr>
      </c:legendEntry>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2BB70C-3BC0-463A-A216-E202C75122D9}" type="doc">
      <dgm:prSet loTypeId="urn:microsoft.com/office/officeart/2005/8/layout/cycle8" loCatId="cycle" qsTypeId="urn:microsoft.com/office/officeart/2005/8/quickstyle/simple2" qsCatId="simple" csTypeId="urn:microsoft.com/office/officeart/2005/8/colors/colorful1" csCatId="colorful" phldr="1"/>
      <dgm:spPr/>
      <dgm:t>
        <a:bodyPr/>
        <a:lstStyle/>
        <a:p>
          <a:endParaRPr lang="en-US"/>
        </a:p>
      </dgm:t>
    </dgm:pt>
    <dgm:pt modelId="{ED3BE1BD-9736-4735-B6AA-941AEC54E67B}">
      <dgm:prSet phldrT="[Text]"/>
      <dgm:spPr/>
      <dgm:t>
        <a:bodyPr/>
        <a:lstStyle/>
        <a:p>
          <a:r>
            <a:rPr lang="en-US" dirty="0" smtClean="0"/>
            <a:t>SNAPCHAT 52.1%</a:t>
          </a:r>
          <a:endParaRPr lang="en-US" dirty="0"/>
        </a:p>
      </dgm:t>
    </dgm:pt>
    <dgm:pt modelId="{28D4A66D-A1F7-4FBA-BCED-DED864D5AC5E}" type="parTrans" cxnId="{4BA39E2F-CF20-4784-B0A1-B4639EB21382}">
      <dgm:prSet/>
      <dgm:spPr/>
      <dgm:t>
        <a:bodyPr/>
        <a:lstStyle/>
        <a:p>
          <a:endParaRPr lang="en-US"/>
        </a:p>
      </dgm:t>
    </dgm:pt>
    <dgm:pt modelId="{04BAAD0B-8ADD-421B-BF49-4BCEA41C5A27}" type="sibTrans" cxnId="{4BA39E2F-CF20-4784-B0A1-B4639EB21382}">
      <dgm:prSet/>
      <dgm:spPr/>
      <dgm:t>
        <a:bodyPr/>
        <a:lstStyle/>
        <a:p>
          <a:endParaRPr lang="en-US"/>
        </a:p>
      </dgm:t>
    </dgm:pt>
    <dgm:pt modelId="{809C13B0-2507-4290-A42A-C656E950B651}">
      <dgm:prSet phldrT="[Text]"/>
      <dgm:spPr/>
      <dgm:t>
        <a:bodyPr/>
        <a:lstStyle/>
        <a:p>
          <a:r>
            <a:rPr lang="en-US" dirty="0" smtClean="0"/>
            <a:t>YOUTUBE 51.2%</a:t>
          </a:r>
          <a:endParaRPr lang="en-US" dirty="0"/>
        </a:p>
      </dgm:t>
    </dgm:pt>
    <dgm:pt modelId="{43A347AC-C477-4EEE-91F1-8A7268DDA28C}" type="parTrans" cxnId="{FF176195-010E-4FDB-8E51-4D51A23A1EA1}">
      <dgm:prSet/>
      <dgm:spPr/>
      <dgm:t>
        <a:bodyPr/>
        <a:lstStyle/>
        <a:p>
          <a:endParaRPr lang="en-US"/>
        </a:p>
      </dgm:t>
    </dgm:pt>
    <dgm:pt modelId="{3574177C-D177-4249-A25C-DF75E01166EA}" type="sibTrans" cxnId="{FF176195-010E-4FDB-8E51-4D51A23A1EA1}">
      <dgm:prSet/>
      <dgm:spPr/>
      <dgm:t>
        <a:bodyPr/>
        <a:lstStyle/>
        <a:p>
          <a:endParaRPr lang="en-US"/>
        </a:p>
      </dgm:t>
    </dgm:pt>
    <dgm:pt modelId="{3E582C69-4204-452F-A0E5-42A071D67921}">
      <dgm:prSet phldrT="[Text]"/>
      <dgm:spPr/>
      <dgm:t>
        <a:bodyPr/>
        <a:lstStyle/>
        <a:p>
          <a:r>
            <a:rPr lang="en-US" dirty="0" smtClean="0"/>
            <a:t>TWITTER 20.8%</a:t>
          </a:r>
          <a:endParaRPr lang="en-US" dirty="0"/>
        </a:p>
      </dgm:t>
    </dgm:pt>
    <dgm:pt modelId="{D291D713-9336-42B0-BB4C-B31A73F8F421}" type="parTrans" cxnId="{77C63570-754F-4D2C-B467-B1978162FC0B}">
      <dgm:prSet/>
      <dgm:spPr/>
      <dgm:t>
        <a:bodyPr/>
        <a:lstStyle/>
        <a:p>
          <a:endParaRPr lang="en-US"/>
        </a:p>
      </dgm:t>
    </dgm:pt>
    <dgm:pt modelId="{71CE3136-F175-46DE-AB03-EC67B0D7199B}" type="sibTrans" cxnId="{77C63570-754F-4D2C-B467-B1978162FC0B}">
      <dgm:prSet/>
      <dgm:spPr/>
      <dgm:t>
        <a:bodyPr/>
        <a:lstStyle/>
        <a:p>
          <a:endParaRPr lang="en-US"/>
        </a:p>
      </dgm:t>
    </dgm:pt>
    <dgm:pt modelId="{34857E8F-808B-4BAB-88D3-BE8FB055B63D}">
      <dgm:prSet phldrT="[Text]"/>
      <dgm:spPr/>
      <dgm:t>
        <a:bodyPr/>
        <a:lstStyle/>
        <a:p>
          <a:endParaRPr lang="en-US" dirty="0"/>
        </a:p>
      </dgm:t>
    </dgm:pt>
    <dgm:pt modelId="{93F718ED-DB30-4036-BBE0-03B7E4AE82F1}" type="parTrans" cxnId="{6AB28D38-FB80-4A3F-AD54-4831B7A73A41}">
      <dgm:prSet/>
      <dgm:spPr/>
      <dgm:t>
        <a:bodyPr/>
        <a:lstStyle/>
        <a:p>
          <a:endParaRPr lang="en-US"/>
        </a:p>
      </dgm:t>
    </dgm:pt>
    <dgm:pt modelId="{E42817EE-B2D7-4C5E-80FC-EDD67E94C268}" type="sibTrans" cxnId="{6AB28D38-FB80-4A3F-AD54-4831B7A73A41}">
      <dgm:prSet/>
      <dgm:spPr/>
      <dgm:t>
        <a:bodyPr/>
        <a:lstStyle/>
        <a:p>
          <a:endParaRPr lang="en-US"/>
        </a:p>
      </dgm:t>
    </dgm:pt>
    <dgm:pt modelId="{655BF778-EEEA-4719-BBC9-A1F48745490F}">
      <dgm:prSet phldrT="[Text]"/>
      <dgm:spPr>
        <a:solidFill>
          <a:schemeClr val="accent1">
            <a:lumMod val="75000"/>
          </a:schemeClr>
        </a:solidFill>
      </dgm:spPr>
      <dgm:t>
        <a:bodyPr/>
        <a:lstStyle/>
        <a:p>
          <a:r>
            <a:rPr lang="en-US" dirty="0" smtClean="0"/>
            <a:t>INSTAGRAM 66.1%</a:t>
          </a:r>
          <a:endParaRPr lang="en-US" dirty="0"/>
        </a:p>
      </dgm:t>
    </dgm:pt>
    <dgm:pt modelId="{FDA30851-DDFA-4AC5-8F22-2E69593C32E4}" type="parTrans" cxnId="{D4D36B04-A9D3-46C9-ABBA-E5C01B267077}">
      <dgm:prSet/>
      <dgm:spPr/>
      <dgm:t>
        <a:bodyPr/>
        <a:lstStyle/>
        <a:p>
          <a:endParaRPr lang="en-US"/>
        </a:p>
      </dgm:t>
    </dgm:pt>
    <dgm:pt modelId="{D7EAB188-3BD8-4A70-9EB2-4BE937DCE234}" type="sibTrans" cxnId="{D4D36B04-A9D3-46C9-ABBA-E5C01B267077}">
      <dgm:prSet/>
      <dgm:spPr/>
      <dgm:t>
        <a:bodyPr/>
        <a:lstStyle/>
        <a:p>
          <a:endParaRPr lang="en-US"/>
        </a:p>
      </dgm:t>
    </dgm:pt>
    <dgm:pt modelId="{B2F8F191-02D1-4FA0-B2E9-8D7DBF24DF1E}">
      <dgm:prSet/>
      <dgm:spPr/>
      <dgm:t>
        <a:bodyPr/>
        <a:lstStyle/>
        <a:p>
          <a:r>
            <a:rPr lang="en-US" dirty="0" smtClean="0"/>
            <a:t>FACEBOOK 58%</a:t>
          </a:r>
          <a:endParaRPr lang="en-US" dirty="0"/>
        </a:p>
      </dgm:t>
    </dgm:pt>
    <dgm:pt modelId="{25835CFE-5E4B-4E35-A54B-C53EFEFA448E}" type="parTrans" cxnId="{7C6688CE-6A00-4D3C-9509-8FE43C11BEBC}">
      <dgm:prSet/>
      <dgm:spPr/>
      <dgm:t>
        <a:bodyPr/>
        <a:lstStyle/>
        <a:p>
          <a:endParaRPr lang="en-US"/>
        </a:p>
      </dgm:t>
    </dgm:pt>
    <dgm:pt modelId="{E98F1A90-614B-4107-9254-DEED6BC5C31E}" type="sibTrans" cxnId="{7C6688CE-6A00-4D3C-9509-8FE43C11BEBC}">
      <dgm:prSet/>
      <dgm:spPr/>
      <dgm:t>
        <a:bodyPr/>
        <a:lstStyle/>
        <a:p>
          <a:endParaRPr lang="en-US"/>
        </a:p>
      </dgm:t>
    </dgm:pt>
    <dgm:pt modelId="{AFE3F78C-081C-4701-AF1D-8819001CC6AC}">
      <dgm:prSet/>
      <dgm:spPr/>
      <dgm:t>
        <a:bodyPr/>
        <a:lstStyle/>
        <a:p>
          <a:r>
            <a:rPr lang="en-JM" dirty="0" smtClean="0"/>
            <a:t>WHATSAPP</a:t>
          </a:r>
        </a:p>
        <a:p>
          <a:r>
            <a:rPr lang="en-JM" dirty="0" smtClean="0"/>
            <a:t>84.2%</a:t>
          </a:r>
          <a:endParaRPr lang="en-JM" dirty="0"/>
        </a:p>
      </dgm:t>
    </dgm:pt>
    <dgm:pt modelId="{2356A0F0-C12F-4985-A33C-DF0E58B9A246}" type="parTrans" cxnId="{9AEBB082-7026-4010-9C3E-3220F851F439}">
      <dgm:prSet/>
      <dgm:spPr/>
      <dgm:t>
        <a:bodyPr/>
        <a:lstStyle/>
        <a:p>
          <a:endParaRPr lang="en-JM"/>
        </a:p>
      </dgm:t>
    </dgm:pt>
    <dgm:pt modelId="{2F2AB042-CD60-4D3E-B57C-4D0F2DA44640}" type="sibTrans" cxnId="{9AEBB082-7026-4010-9C3E-3220F851F439}">
      <dgm:prSet/>
      <dgm:spPr/>
      <dgm:t>
        <a:bodyPr/>
        <a:lstStyle/>
        <a:p>
          <a:endParaRPr lang="en-JM"/>
        </a:p>
      </dgm:t>
    </dgm:pt>
    <dgm:pt modelId="{144E1B67-549C-4B44-9405-A98C6081E3A7}" type="pres">
      <dgm:prSet presAssocID="{D12BB70C-3BC0-463A-A216-E202C75122D9}" presName="compositeShape" presStyleCnt="0">
        <dgm:presLayoutVars>
          <dgm:chMax val="7"/>
          <dgm:dir/>
          <dgm:resizeHandles val="exact"/>
        </dgm:presLayoutVars>
      </dgm:prSet>
      <dgm:spPr/>
      <dgm:t>
        <a:bodyPr/>
        <a:lstStyle/>
        <a:p>
          <a:endParaRPr lang="en-JM"/>
        </a:p>
      </dgm:t>
    </dgm:pt>
    <dgm:pt modelId="{5417D026-0689-4209-B726-19A5C9560AE8}" type="pres">
      <dgm:prSet presAssocID="{D12BB70C-3BC0-463A-A216-E202C75122D9}" presName="wedge1" presStyleLbl="node1" presStyleIdx="0" presStyleCnt="6"/>
      <dgm:spPr/>
      <dgm:t>
        <a:bodyPr/>
        <a:lstStyle/>
        <a:p>
          <a:endParaRPr lang="en-JM"/>
        </a:p>
      </dgm:t>
    </dgm:pt>
    <dgm:pt modelId="{83B92B14-7899-45CC-8987-22F77EE89EB3}" type="pres">
      <dgm:prSet presAssocID="{D12BB70C-3BC0-463A-A216-E202C75122D9}" presName="dummy1a" presStyleCnt="0"/>
      <dgm:spPr/>
      <dgm:t>
        <a:bodyPr/>
        <a:lstStyle/>
        <a:p>
          <a:endParaRPr lang="en-JM"/>
        </a:p>
      </dgm:t>
    </dgm:pt>
    <dgm:pt modelId="{01FD98FB-46D4-416F-954E-ED4123E66A0F}" type="pres">
      <dgm:prSet presAssocID="{D12BB70C-3BC0-463A-A216-E202C75122D9}" presName="dummy1b" presStyleCnt="0"/>
      <dgm:spPr/>
      <dgm:t>
        <a:bodyPr/>
        <a:lstStyle/>
        <a:p>
          <a:endParaRPr lang="en-JM"/>
        </a:p>
      </dgm:t>
    </dgm:pt>
    <dgm:pt modelId="{84AE6ADA-89CC-47E5-B49C-407493709FFA}" type="pres">
      <dgm:prSet presAssocID="{D12BB70C-3BC0-463A-A216-E202C75122D9}" presName="wedge1Tx" presStyleLbl="node1" presStyleIdx="0" presStyleCnt="6">
        <dgm:presLayoutVars>
          <dgm:chMax val="0"/>
          <dgm:chPref val="0"/>
          <dgm:bulletEnabled val="1"/>
        </dgm:presLayoutVars>
      </dgm:prSet>
      <dgm:spPr/>
      <dgm:t>
        <a:bodyPr/>
        <a:lstStyle/>
        <a:p>
          <a:endParaRPr lang="en-JM"/>
        </a:p>
      </dgm:t>
    </dgm:pt>
    <dgm:pt modelId="{151E7E73-AE42-4143-8767-1C866CC1244A}" type="pres">
      <dgm:prSet presAssocID="{D12BB70C-3BC0-463A-A216-E202C75122D9}" presName="wedge2" presStyleLbl="node1" presStyleIdx="1" presStyleCnt="6"/>
      <dgm:spPr/>
      <dgm:t>
        <a:bodyPr/>
        <a:lstStyle/>
        <a:p>
          <a:endParaRPr lang="en-JM"/>
        </a:p>
      </dgm:t>
    </dgm:pt>
    <dgm:pt modelId="{1B4D8BA3-3CFE-420B-B94D-F0409EA606B5}" type="pres">
      <dgm:prSet presAssocID="{D12BB70C-3BC0-463A-A216-E202C75122D9}" presName="dummy2a" presStyleCnt="0"/>
      <dgm:spPr/>
      <dgm:t>
        <a:bodyPr/>
        <a:lstStyle/>
        <a:p>
          <a:endParaRPr lang="en-JM"/>
        </a:p>
      </dgm:t>
    </dgm:pt>
    <dgm:pt modelId="{DEDFF856-8BBB-4DE3-AE46-5A3E3179BD03}" type="pres">
      <dgm:prSet presAssocID="{D12BB70C-3BC0-463A-A216-E202C75122D9}" presName="dummy2b" presStyleCnt="0"/>
      <dgm:spPr/>
      <dgm:t>
        <a:bodyPr/>
        <a:lstStyle/>
        <a:p>
          <a:endParaRPr lang="en-JM"/>
        </a:p>
      </dgm:t>
    </dgm:pt>
    <dgm:pt modelId="{B1A865F0-049C-4CC2-81A7-E86337FB7FFA}" type="pres">
      <dgm:prSet presAssocID="{D12BB70C-3BC0-463A-A216-E202C75122D9}" presName="wedge2Tx" presStyleLbl="node1" presStyleIdx="1" presStyleCnt="6">
        <dgm:presLayoutVars>
          <dgm:chMax val="0"/>
          <dgm:chPref val="0"/>
          <dgm:bulletEnabled val="1"/>
        </dgm:presLayoutVars>
      </dgm:prSet>
      <dgm:spPr/>
      <dgm:t>
        <a:bodyPr/>
        <a:lstStyle/>
        <a:p>
          <a:endParaRPr lang="en-JM"/>
        </a:p>
      </dgm:t>
    </dgm:pt>
    <dgm:pt modelId="{9704C0AE-59D3-4EAD-A209-FD45C679E3DA}" type="pres">
      <dgm:prSet presAssocID="{D12BB70C-3BC0-463A-A216-E202C75122D9}" presName="wedge3" presStyleLbl="node1" presStyleIdx="2" presStyleCnt="6"/>
      <dgm:spPr/>
      <dgm:t>
        <a:bodyPr/>
        <a:lstStyle/>
        <a:p>
          <a:endParaRPr lang="en-JM"/>
        </a:p>
      </dgm:t>
    </dgm:pt>
    <dgm:pt modelId="{843D02B9-02F3-4555-9448-86611C7C8277}" type="pres">
      <dgm:prSet presAssocID="{D12BB70C-3BC0-463A-A216-E202C75122D9}" presName="dummy3a" presStyleCnt="0"/>
      <dgm:spPr/>
      <dgm:t>
        <a:bodyPr/>
        <a:lstStyle/>
        <a:p>
          <a:endParaRPr lang="en-JM"/>
        </a:p>
      </dgm:t>
    </dgm:pt>
    <dgm:pt modelId="{568D723B-EFA9-4B29-9721-772EB03C2D98}" type="pres">
      <dgm:prSet presAssocID="{D12BB70C-3BC0-463A-A216-E202C75122D9}" presName="dummy3b" presStyleCnt="0"/>
      <dgm:spPr/>
      <dgm:t>
        <a:bodyPr/>
        <a:lstStyle/>
        <a:p>
          <a:endParaRPr lang="en-JM"/>
        </a:p>
      </dgm:t>
    </dgm:pt>
    <dgm:pt modelId="{F003EE69-9985-4571-8977-1DFA17AFEAA8}" type="pres">
      <dgm:prSet presAssocID="{D12BB70C-3BC0-463A-A216-E202C75122D9}" presName="wedge3Tx" presStyleLbl="node1" presStyleIdx="2" presStyleCnt="6">
        <dgm:presLayoutVars>
          <dgm:chMax val="0"/>
          <dgm:chPref val="0"/>
          <dgm:bulletEnabled val="1"/>
        </dgm:presLayoutVars>
      </dgm:prSet>
      <dgm:spPr/>
      <dgm:t>
        <a:bodyPr/>
        <a:lstStyle/>
        <a:p>
          <a:endParaRPr lang="en-JM"/>
        </a:p>
      </dgm:t>
    </dgm:pt>
    <dgm:pt modelId="{B0FF7BD5-086C-4EE7-81E7-4A637B8735B7}" type="pres">
      <dgm:prSet presAssocID="{D12BB70C-3BC0-463A-A216-E202C75122D9}" presName="wedge4" presStyleLbl="node1" presStyleIdx="3" presStyleCnt="6"/>
      <dgm:spPr/>
      <dgm:t>
        <a:bodyPr/>
        <a:lstStyle/>
        <a:p>
          <a:endParaRPr lang="en-JM"/>
        </a:p>
      </dgm:t>
    </dgm:pt>
    <dgm:pt modelId="{D7D72DE6-03E4-4E65-A7B9-1FD472BA7DDB}" type="pres">
      <dgm:prSet presAssocID="{D12BB70C-3BC0-463A-A216-E202C75122D9}" presName="dummy4a" presStyleCnt="0"/>
      <dgm:spPr/>
      <dgm:t>
        <a:bodyPr/>
        <a:lstStyle/>
        <a:p>
          <a:endParaRPr lang="en-JM"/>
        </a:p>
      </dgm:t>
    </dgm:pt>
    <dgm:pt modelId="{20E5FB46-F5E9-4825-A81B-9DA13040B249}" type="pres">
      <dgm:prSet presAssocID="{D12BB70C-3BC0-463A-A216-E202C75122D9}" presName="dummy4b" presStyleCnt="0"/>
      <dgm:spPr/>
      <dgm:t>
        <a:bodyPr/>
        <a:lstStyle/>
        <a:p>
          <a:endParaRPr lang="en-JM"/>
        </a:p>
      </dgm:t>
    </dgm:pt>
    <dgm:pt modelId="{998D3FD6-3267-4E4D-BBED-3F7DDAD67276}" type="pres">
      <dgm:prSet presAssocID="{D12BB70C-3BC0-463A-A216-E202C75122D9}" presName="wedge4Tx" presStyleLbl="node1" presStyleIdx="3" presStyleCnt="6">
        <dgm:presLayoutVars>
          <dgm:chMax val="0"/>
          <dgm:chPref val="0"/>
          <dgm:bulletEnabled val="1"/>
        </dgm:presLayoutVars>
      </dgm:prSet>
      <dgm:spPr/>
      <dgm:t>
        <a:bodyPr/>
        <a:lstStyle/>
        <a:p>
          <a:endParaRPr lang="en-JM"/>
        </a:p>
      </dgm:t>
    </dgm:pt>
    <dgm:pt modelId="{AC4A4417-E7B1-4130-ADB7-5A9DA46D77E3}" type="pres">
      <dgm:prSet presAssocID="{D12BB70C-3BC0-463A-A216-E202C75122D9}" presName="wedge5" presStyleLbl="node1" presStyleIdx="4" presStyleCnt="6"/>
      <dgm:spPr/>
      <dgm:t>
        <a:bodyPr/>
        <a:lstStyle/>
        <a:p>
          <a:endParaRPr lang="en-US"/>
        </a:p>
      </dgm:t>
    </dgm:pt>
    <dgm:pt modelId="{6D98C043-104F-4D99-9CD1-EF2BC23BB641}" type="pres">
      <dgm:prSet presAssocID="{D12BB70C-3BC0-463A-A216-E202C75122D9}" presName="dummy5a" presStyleCnt="0"/>
      <dgm:spPr/>
      <dgm:t>
        <a:bodyPr/>
        <a:lstStyle/>
        <a:p>
          <a:endParaRPr lang="en-JM"/>
        </a:p>
      </dgm:t>
    </dgm:pt>
    <dgm:pt modelId="{163357A6-F920-4E11-8EED-F7A75080B643}" type="pres">
      <dgm:prSet presAssocID="{D12BB70C-3BC0-463A-A216-E202C75122D9}" presName="dummy5b" presStyleCnt="0"/>
      <dgm:spPr/>
      <dgm:t>
        <a:bodyPr/>
        <a:lstStyle/>
        <a:p>
          <a:endParaRPr lang="en-JM"/>
        </a:p>
      </dgm:t>
    </dgm:pt>
    <dgm:pt modelId="{94A31D61-5FFC-4301-ACB2-45D9DFEA2566}" type="pres">
      <dgm:prSet presAssocID="{D12BB70C-3BC0-463A-A216-E202C75122D9}" presName="wedge5Tx" presStyleLbl="node1" presStyleIdx="4" presStyleCnt="6">
        <dgm:presLayoutVars>
          <dgm:chMax val="0"/>
          <dgm:chPref val="0"/>
          <dgm:bulletEnabled val="1"/>
        </dgm:presLayoutVars>
      </dgm:prSet>
      <dgm:spPr/>
      <dgm:t>
        <a:bodyPr/>
        <a:lstStyle/>
        <a:p>
          <a:endParaRPr lang="en-JM"/>
        </a:p>
      </dgm:t>
    </dgm:pt>
    <dgm:pt modelId="{1B475D02-2465-40B9-8122-512B0B2492A5}" type="pres">
      <dgm:prSet presAssocID="{D12BB70C-3BC0-463A-A216-E202C75122D9}" presName="wedge6" presStyleLbl="node1" presStyleIdx="5" presStyleCnt="6"/>
      <dgm:spPr/>
      <dgm:t>
        <a:bodyPr/>
        <a:lstStyle/>
        <a:p>
          <a:endParaRPr lang="en-JM"/>
        </a:p>
      </dgm:t>
    </dgm:pt>
    <dgm:pt modelId="{5A22F10E-A59A-45A3-9E50-EA51592A89A3}" type="pres">
      <dgm:prSet presAssocID="{D12BB70C-3BC0-463A-A216-E202C75122D9}" presName="dummy6a" presStyleCnt="0"/>
      <dgm:spPr/>
      <dgm:t>
        <a:bodyPr/>
        <a:lstStyle/>
        <a:p>
          <a:endParaRPr lang="en-JM"/>
        </a:p>
      </dgm:t>
    </dgm:pt>
    <dgm:pt modelId="{0A1EC2A6-0B09-4457-994E-F9446D1692A7}" type="pres">
      <dgm:prSet presAssocID="{D12BB70C-3BC0-463A-A216-E202C75122D9}" presName="dummy6b" presStyleCnt="0"/>
      <dgm:spPr/>
      <dgm:t>
        <a:bodyPr/>
        <a:lstStyle/>
        <a:p>
          <a:endParaRPr lang="en-JM"/>
        </a:p>
      </dgm:t>
    </dgm:pt>
    <dgm:pt modelId="{E98897F0-3F0C-4D0E-92A7-BD452F758056}" type="pres">
      <dgm:prSet presAssocID="{D12BB70C-3BC0-463A-A216-E202C75122D9}" presName="wedge6Tx" presStyleLbl="node1" presStyleIdx="5" presStyleCnt="6">
        <dgm:presLayoutVars>
          <dgm:chMax val="0"/>
          <dgm:chPref val="0"/>
          <dgm:bulletEnabled val="1"/>
        </dgm:presLayoutVars>
      </dgm:prSet>
      <dgm:spPr/>
      <dgm:t>
        <a:bodyPr/>
        <a:lstStyle/>
        <a:p>
          <a:endParaRPr lang="en-JM"/>
        </a:p>
      </dgm:t>
    </dgm:pt>
    <dgm:pt modelId="{10AB78CE-DECD-4613-A0D4-C93C66DA1517}" type="pres">
      <dgm:prSet presAssocID="{2F2AB042-CD60-4D3E-B57C-4D0F2DA44640}" presName="arrowWedge1" presStyleLbl="fgSibTrans2D1" presStyleIdx="0" presStyleCnt="6"/>
      <dgm:spPr/>
      <dgm:t>
        <a:bodyPr/>
        <a:lstStyle/>
        <a:p>
          <a:endParaRPr lang="en-JM"/>
        </a:p>
      </dgm:t>
    </dgm:pt>
    <dgm:pt modelId="{D4732E0A-9775-4EA3-8963-E8D11BA0BC73}" type="pres">
      <dgm:prSet presAssocID="{04BAAD0B-8ADD-421B-BF49-4BCEA41C5A27}" presName="arrowWedge2" presStyleLbl="fgSibTrans2D1" presStyleIdx="1" presStyleCnt="6"/>
      <dgm:spPr/>
      <dgm:t>
        <a:bodyPr/>
        <a:lstStyle/>
        <a:p>
          <a:endParaRPr lang="en-JM"/>
        </a:p>
      </dgm:t>
    </dgm:pt>
    <dgm:pt modelId="{3DBA445B-9A10-43A8-847C-F4C7AACE14FE}" type="pres">
      <dgm:prSet presAssocID="{E98F1A90-614B-4107-9254-DEED6BC5C31E}" presName="arrowWedge3" presStyleLbl="fgSibTrans2D1" presStyleIdx="2" presStyleCnt="6"/>
      <dgm:spPr/>
      <dgm:t>
        <a:bodyPr/>
        <a:lstStyle/>
        <a:p>
          <a:endParaRPr lang="en-JM"/>
        </a:p>
      </dgm:t>
    </dgm:pt>
    <dgm:pt modelId="{BBFA6769-F649-4FCE-BF3E-9C9601A1C8C3}" type="pres">
      <dgm:prSet presAssocID="{3574177C-D177-4249-A25C-DF75E01166EA}" presName="arrowWedge4" presStyleLbl="fgSibTrans2D1" presStyleIdx="3" presStyleCnt="6"/>
      <dgm:spPr/>
      <dgm:t>
        <a:bodyPr/>
        <a:lstStyle/>
        <a:p>
          <a:endParaRPr lang="en-JM"/>
        </a:p>
      </dgm:t>
    </dgm:pt>
    <dgm:pt modelId="{9F6CCC3B-554C-41EA-8C54-B9C7928DB4CC}" type="pres">
      <dgm:prSet presAssocID="{71CE3136-F175-46DE-AB03-EC67B0D7199B}" presName="arrowWedge5" presStyleLbl="fgSibTrans2D1" presStyleIdx="4" presStyleCnt="6"/>
      <dgm:spPr/>
      <dgm:t>
        <a:bodyPr/>
        <a:lstStyle/>
        <a:p>
          <a:endParaRPr lang="en-JM"/>
        </a:p>
      </dgm:t>
    </dgm:pt>
    <dgm:pt modelId="{9D65F95B-A08D-4486-871C-FAA55DCFA565}" type="pres">
      <dgm:prSet presAssocID="{D7EAB188-3BD8-4A70-9EB2-4BE937DCE234}" presName="arrowWedge6" presStyleLbl="fgSibTrans2D1" presStyleIdx="5" presStyleCnt="6"/>
      <dgm:spPr>
        <a:solidFill>
          <a:schemeClr val="accent1">
            <a:lumMod val="75000"/>
          </a:schemeClr>
        </a:solidFill>
      </dgm:spPr>
      <dgm:t>
        <a:bodyPr/>
        <a:lstStyle/>
        <a:p>
          <a:endParaRPr lang="en-JM"/>
        </a:p>
      </dgm:t>
    </dgm:pt>
  </dgm:ptLst>
  <dgm:cxnLst>
    <dgm:cxn modelId="{88B25042-E3BB-477E-B87F-F0B55111176F}" type="presOf" srcId="{655BF778-EEEA-4719-BBC9-A1F48745490F}" destId="{1B475D02-2465-40B9-8122-512B0B2492A5}" srcOrd="0" destOrd="0" presId="urn:microsoft.com/office/officeart/2005/8/layout/cycle8"/>
    <dgm:cxn modelId="{E9DDCFD2-4593-42B9-853F-5A8D9E73E0C5}" type="presOf" srcId="{AFE3F78C-081C-4701-AF1D-8819001CC6AC}" destId="{84AE6ADA-89CC-47E5-B49C-407493709FFA}" srcOrd="1" destOrd="0" presId="urn:microsoft.com/office/officeart/2005/8/layout/cycle8"/>
    <dgm:cxn modelId="{4B6EFDCB-DBF3-44A0-9915-60F44DDDA20F}" type="presOf" srcId="{3E582C69-4204-452F-A0E5-42A071D67921}" destId="{94A31D61-5FFC-4301-ACB2-45D9DFEA2566}" srcOrd="1" destOrd="0" presId="urn:microsoft.com/office/officeart/2005/8/layout/cycle8"/>
    <dgm:cxn modelId="{7E1C9FBB-89D6-4349-83F5-A577D4FD1495}" type="presOf" srcId="{B2F8F191-02D1-4FA0-B2E9-8D7DBF24DF1E}" destId="{9704C0AE-59D3-4EAD-A209-FD45C679E3DA}" srcOrd="0" destOrd="0" presId="urn:microsoft.com/office/officeart/2005/8/layout/cycle8"/>
    <dgm:cxn modelId="{87FA5ABF-97D4-4512-9153-39735E5C6BC4}" type="presOf" srcId="{655BF778-EEEA-4719-BBC9-A1F48745490F}" destId="{E98897F0-3F0C-4D0E-92A7-BD452F758056}" srcOrd="1" destOrd="0" presId="urn:microsoft.com/office/officeart/2005/8/layout/cycle8"/>
    <dgm:cxn modelId="{FF176195-010E-4FDB-8E51-4D51A23A1EA1}" srcId="{D12BB70C-3BC0-463A-A216-E202C75122D9}" destId="{809C13B0-2507-4290-A42A-C656E950B651}" srcOrd="3" destOrd="0" parTransId="{43A347AC-C477-4EEE-91F1-8A7268DDA28C}" sibTransId="{3574177C-D177-4249-A25C-DF75E01166EA}"/>
    <dgm:cxn modelId="{9AEBB082-7026-4010-9C3E-3220F851F439}" srcId="{D12BB70C-3BC0-463A-A216-E202C75122D9}" destId="{AFE3F78C-081C-4701-AF1D-8819001CC6AC}" srcOrd="0" destOrd="0" parTransId="{2356A0F0-C12F-4985-A33C-DF0E58B9A246}" sibTransId="{2F2AB042-CD60-4D3E-B57C-4D0F2DA44640}"/>
    <dgm:cxn modelId="{D97BA60B-FBF9-4972-8925-B551FF518D42}" type="presOf" srcId="{809C13B0-2507-4290-A42A-C656E950B651}" destId="{998D3FD6-3267-4E4D-BBED-3F7DDAD67276}" srcOrd="1" destOrd="0" presId="urn:microsoft.com/office/officeart/2005/8/layout/cycle8"/>
    <dgm:cxn modelId="{7B091953-C578-43CA-9B29-3F4D916BFBA9}" type="presOf" srcId="{34857E8F-808B-4BAB-88D3-BE8FB055B63D}" destId="{AC4A4417-E7B1-4130-ADB7-5A9DA46D77E3}" srcOrd="0" destOrd="1" presId="urn:microsoft.com/office/officeart/2005/8/layout/cycle8"/>
    <dgm:cxn modelId="{77C63570-754F-4D2C-B467-B1978162FC0B}" srcId="{D12BB70C-3BC0-463A-A216-E202C75122D9}" destId="{3E582C69-4204-452F-A0E5-42A071D67921}" srcOrd="4" destOrd="0" parTransId="{D291D713-9336-42B0-BB4C-B31A73F8F421}" sibTransId="{71CE3136-F175-46DE-AB03-EC67B0D7199B}"/>
    <dgm:cxn modelId="{6AB28D38-FB80-4A3F-AD54-4831B7A73A41}" srcId="{3E582C69-4204-452F-A0E5-42A071D67921}" destId="{34857E8F-808B-4BAB-88D3-BE8FB055B63D}" srcOrd="0" destOrd="0" parTransId="{93F718ED-DB30-4036-BBE0-03B7E4AE82F1}" sibTransId="{E42817EE-B2D7-4C5E-80FC-EDD67E94C268}"/>
    <dgm:cxn modelId="{EB4067EA-300A-475E-8633-47C01B82BE93}" type="presOf" srcId="{ED3BE1BD-9736-4735-B6AA-941AEC54E67B}" destId="{151E7E73-AE42-4143-8767-1C866CC1244A}" srcOrd="0" destOrd="0" presId="urn:microsoft.com/office/officeart/2005/8/layout/cycle8"/>
    <dgm:cxn modelId="{4BA39E2F-CF20-4784-B0A1-B4639EB21382}" srcId="{D12BB70C-3BC0-463A-A216-E202C75122D9}" destId="{ED3BE1BD-9736-4735-B6AA-941AEC54E67B}" srcOrd="1" destOrd="0" parTransId="{28D4A66D-A1F7-4FBA-BCED-DED864D5AC5E}" sibTransId="{04BAAD0B-8ADD-421B-BF49-4BCEA41C5A27}"/>
    <dgm:cxn modelId="{5BAB910D-8536-41F5-B0EA-8F8DE430DE20}" type="presOf" srcId="{34857E8F-808B-4BAB-88D3-BE8FB055B63D}" destId="{94A31D61-5FFC-4301-ACB2-45D9DFEA2566}" srcOrd="1" destOrd="1" presId="urn:microsoft.com/office/officeart/2005/8/layout/cycle8"/>
    <dgm:cxn modelId="{8EAC7A1D-AD4F-4790-97F9-F8657C0C99F6}" type="presOf" srcId="{AFE3F78C-081C-4701-AF1D-8819001CC6AC}" destId="{5417D026-0689-4209-B726-19A5C9560AE8}" srcOrd="0" destOrd="0" presId="urn:microsoft.com/office/officeart/2005/8/layout/cycle8"/>
    <dgm:cxn modelId="{4622117C-E667-433F-9EC4-1441C2E67D48}" type="presOf" srcId="{B2F8F191-02D1-4FA0-B2E9-8D7DBF24DF1E}" destId="{F003EE69-9985-4571-8977-1DFA17AFEAA8}" srcOrd="1" destOrd="0" presId="urn:microsoft.com/office/officeart/2005/8/layout/cycle8"/>
    <dgm:cxn modelId="{FBA7F1C0-0E27-4370-ABE1-E21045F078D6}" type="presOf" srcId="{D12BB70C-3BC0-463A-A216-E202C75122D9}" destId="{144E1B67-549C-4B44-9405-A98C6081E3A7}" srcOrd="0" destOrd="0" presId="urn:microsoft.com/office/officeart/2005/8/layout/cycle8"/>
    <dgm:cxn modelId="{C33065E9-9CB6-49E8-95E1-0DC06A3E479D}" type="presOf" srcId="{ED3BE1BD-9736-4735-B6AA-941AEC54E67B}" destId="{B1A865F0-049C-4CC2-81A7-E86337FB7FFA}" srcOrd="1" destOrd="0" presId="urn:microsoft.com/office/officeart/2005/8/layout/cycle8"/>
    <dgm:cxn modelId="{1DB4103D-EB89-420F-86D5-A53F67A5D460}" type="presOf" srcId="{809C13B0-2507-4290-A42A-C656E950B651}" destId="{B0FF7BD5-086C-4EE7-81E7-4A637B8735B7}" srcOrd="0" destOrd="0" presId="urn:microsoft.com/office/officeart/2005/8/layout/cycle8"/>
    <dgm:cxn modelId="{581ECF19-4267-441D-A096-982AFD2D29AD}" type="presOf" srcId="{3E582C69-4204-452F-A0E5-42A071D67921}" destId="{AC4A4417-E7B1-4130-ADB7-5A9DA46D77E3}" srcOrd="0" destOrd="0" presId="urn:microsoft.com/office/officeart/2005/8/layout/cycle8"/>
    <dgm:cxn modelId="{7C6688CE-6A00-4D3C-9509-8FE43C11BEBC}" srcId="{D12BB70C-3BC0-463A-A216-E202C75122D9}" destId="{B2F8F191-02D1-4FA0-B2E9-8D7DBF24DF1E}" srcOrd="2" destOrd="0" parTransId="{25835CFE-5E4B-4E35-A54B-C53EFEFA448E}" sibTransId="{E98F1A90-614B-4107-9254-DEED6BC5C31E}"/>
    <dgm:cxn modelId="{D4D36B04-A9D3-46C9-ABBA-E5C01B267077}" srcId="{D12BB70C-3BC0-463A-A216-E202C75122D9}" destId="{655BF778-EEEA-4719-BBC9-A1F48745490F}" srcOrd="5" destOrd="0" parTransId="{FDA30851-DDFA-4AC5-8F22-2E69593C32E4}" sibTransId="{D7EAB188-3BD8-4A70-9EB2-4BE937DCE234}"/>
    <dgm:cxn modelId="{A894A870-FBA7-4382-9928-ABC8D63BD815}" type="presParOf" srcId="{144E1B67-549C-4B44-9405-A98C6081E3A7}" destId="{5417D026-0689-4209-B726-19A5C9560AE8}" srcOrd="0" destOrd="0" presId="urn:microsoft.com/office/officeart/2005/8/layout/cycle8"/>
    <dgm:cxn modelId="{C4AAC9C6-F334-41AB-A353-CA7C7B3EE054}" type="presParOf" srcId="{144E1B67-549C-4B44-9405-A98C6081E3A7}" destId="{83B92B14-7899-45CC-8987-22F77EE89EB3}" srcOrd="1" destOrd="0" presId="urn:microsoft.com/office/officeart/2005/8/layout/cycle8"/>
    <dgm:cxn modelId="{FF4BB77C-5B44-407E-A0C7-B36917BBFF42}" type="presParOf" srcId="{144E1B67-549C-4B44-9405-A98C6081E3A7}" destId="{01FD98FB-46D4-416F-954E-ED4123E66A0F}" srcOrd="2" destOrd="0" presId="urn:microsoft.com/office/officeart/2005/8/layout/cycle8"/>
    <dgm:cxn modelId="{4853BFEA-95A4-4F51-8468-357CA532A445}" type="presParOf" srcId="{144E1B67-549C-4B44-9405-A98C6081E3A7}" destId="{84AE6ADA-89CC-47E5-B49C-407493709FFA}" srcOrd="3" destOrd="0" presId="urn:microsoft.com/office/officeart/2005/8/layout/cycle8"/>
    <dgm:cxn modelId="{B87DE3FF-A58C-4C93-8C2D-FC9EDFFE22DD}" type="presParOf" srcId="{144E1B67-549C-4B44-9405-A98C6081E3A7}" destId="{151E7E73-AE42-4143-8767-1C866CC1244A}" srcOrd="4" destOrd="0" presId="urn:microsoft.com/office/officeart/2005/8/layout/cycle8"/>
    <dgm:cxn modelId="{EC6D94C5-1A3A-4DE8-978A-8D3F7FAC5847}" type="presParOf" srcId="{144E1B67-549C-4B44-9405-A98C6081E3A7}" destId="{1B4D8BA3-3CFE-420B-B94D-F0409EA606B5}" srcOrd="5" destOrd="0" presId="urn:microsoft.com/office/officeart/2005/8/layout/cycle8"/>
    <dgm:cxn modelId="{AB0A66A4-232A-4C1E-869B-22B4555E1C3D}" type="presParOf" srcId="{144E1B67-549C-4B44-9405-A98C6081E3A7}" destId="{DEDFF856-8BBB-4DE3-AE46-5A3E3179BD03}" srcOrd="6" destOrd="0" presId="urn:microsoft.com/office/officeart/2005/8/layout/cycle8"/>
    <dgm:cxn modelId="{7D9C482F-5C7B-41FE-A79E-970F6830329E}" type="presParOf" srcId="{144E1B67-549C-4B44-9405-A98C6081E3A7}" destId="{B1A865F0-049C-4CC2-81A7-E86337FB7FFA}" srcOrd="7" destOrd="0" presId="urn:microsoft.com/office/officeart/2005/8/layout/cycle8"/>
    <dgm:cxn modelId="{9763F5C2-8964-4210-8D18-E7BBCA3FCB1B}" type="presParOf" srcId="{144E1B67-549C-4B44-9405-A98C6081E3A7}" destId="{9704C0AE-59D3-4EAD-A209-FD45C679E3DA}" srcOrd="8" destOrd="0" presId="urn:microsoft.com/office/officeart/2005/8/layout/cycle8"/>
    <dgm:cxn modelId="{B5506A86-F5A6-4B0D-8E95-6718FCE20DA9}" type="presParOf" srcId="{144E1B67-549C-4B44-9405-A98C6081E3A7}" destId="{843D02B9-02F3-4555-9448-86611C7C8277}" srcOrd="9" destOrd="0" presId="urn:microsoft.com/office/officeart/2005/8/layout/cycle8"/>
    <dgm:cxn modelId="{4F07F3C3-ED6F-4AC5-AA32-6E04486E20A5}" type="presParOf" srcId="{144E1B67-549C-4B44-9405-A98C6081E3A7}" destId="{568D723B-EFA9-4B29-9721-772EB03C2D98}" srcOrd="10" destOrd="0" presId="urn:microsoft.com/office/officeart/2005/8/layout/cycle8"/>
    <dgm:cxn modelId="{05391C50-C377-4B09-8EBC-CFD28035BCF4}" type="presParOf" srcId="{144E1B67-549C-4B44-9405-A98C6081E3A7}" destId="{F003EE69-9985-4571-8977-1DFA17AFEAA8}" srcOrd="11" destOrd="0" presId="urn:microsoft.com/office/officeart/2005/8/layout/cycle8"/>
    <dgm:cxn modelId="{8E63FA0F-D1C3-4B06-8224-56FE17BB776B}" type="presParOf" srcId="{144E1B67-549C-4B44-9405-A98C6081E3A7}" destId="{B0FF7BD5-086C-4EE7-81E7-4A637B8735B7}" srcOrd="12" destOrd="0" presId="urn:microsoft.com/office/officeart/2005/8/layout/cycle8"/>
    <dgm:cxn modelId="{F1324996-724E-4619-9EC5-2B7D82A46076}" type="presParOf" srcId="{144E1B67-549C-4B44-9405-A98C6081E3A7}" destId="{D7D72DE6-03E4-4E65-A7B9-1FD472BA7DDB}" srcOrd="13" destOrd="0" presId="urn:microsoft.com/office/officeart/2005/8/layout/cycle8"/>
    <dgm:cxn modelId="{5E50E938-6DFA-4566-8A7E-5EBEEDF24ABB}" type="presParOf" srcId="{144E1B67-549C-4B44-9405-A98C6081E3A7}" destId="{20E5FB46-F5E9-4825-A81B-9DA13040B249}" srcOrd="14" destOrd="0" presId="urn:microsoft.com/office/officeart/2005/8/layout/cycle8"/>
    <dgm:cxn modelId="{59941B1C-F95D-4588-8C7C-7D6A508B763D}" type="presParOf" srcId="{144E1B67-549C-4B44-9405-A98C6081E3A7}" destId="{998D3FD6-3267-4E4D-BBED-3F7DDAD67276}" srcOrd="15" destOrd="0" presId="urn:microsoft.com/office/officeart/2005/8/layout/cycle8"/>
    <dgm:cxn modelId="{126403FC-057D-4695-842F-0D71B6CD8BCF}" type="presParOf" srcId="{144E1B67-549C-4B44-9405-A98C6081E3A7}" destId="{AC4A4417-E7B1-4130-ADB7-5A9DA46D77E3}" srcOrd="16" destOrd="0" presId="urn:microsoft.com/office/officeart/2005/8/layout/cycle8"/>
    <dgm:cxn modelId="{76ABCDE1-75F1-49F2-B1BD-7F4BDD7E3045}" type="presParOf" srcId="{144E1B67-549C-4B44-9405-A98C6081E3A7}" destId="{6D98C043-104F-4D99-9CD1-EF2BC23BB641}" srcOrd="17" destOrd="0" presId="urn:microsoft.com/office/officeart/2005/8/layout/cycle8"/>
    <dgm:cxn modelId="{772BFEF2-C57B-4396-AD98-05D88C4643C5}" type="presParOf" srcId="{144E1B67-549C-4B44-9405-A98C6081E3A7}" destId="{163357A6-F920-4E11-8EED-F7A75080B643}" srcOrd="18" destOrd="0" presId="urn:microsoft.com/office/officeart/2005/8/layout/cycle8"/>
    <dgm:cxn modelId="{EB8C7688-A5D3-44D7-922D-AEB2E0ED4629}" type="presParOf" srcId="{144E1B67-549C-4B44-9405-A98C6081E3A7}" destId="{94A31D61-5FFC-4301-ACB2-45D9DFEA2566}" srcOrd="19" destOrd="0" presId="urn:microsoft.com/office/officeart/2005/8/layout/cycle8"/>
    <dgm:cxn modelId="{B208E09D-B32C-4615-B80A-E4BDBD676A44}" type="presParOf" srcId="{144E1B67-549C-4B44-9405-A98C6081E3A7}" destId="{1B475D02-2465-40B9-8122-512B0B2492A5}" srcOrd="20" destOrd="0" presId="urn:microsoft.com/office/officeart/2005/8/layout/cycle8"/>
    <dgm:cxn modelId="{97335D4A-189A-4DE8-824B-0FAF1A3B8AA8}" type="presParOf" srcId="{144E1B67-549C-4B44-9405-A98C6081E3A7}" destId="{5A22F10E-A59A-45A3-9E50-EA51592A89A3}" srcOrd="21" destOrd="0" presId="urn:microsoft.com/office/officeart/2005/8/layout/cycle8"/>
    <dgm:cxn modelId="{4ED42963-E099-4280-9031-FB85ECEB5759}" type="presParOf" srcId="{144E1B67-549C-4B44-9405-A98C6081E3A7}" destId="{0A1EC2A6-0B09-4457-994E-F9446D1692A7}" srcOrd="22" destOrd="0" presId="urn:microsoft.com/office/officeart/2005/8/layout/cycle8"/>
    <dgm:cxn modelId="{9E6645F7-A26F-42A9-B459-50FDA2ACECAE}" type="presParOf" srcId="{144E1B67-549C-4B44-9405-A98C6081E3A7}" destId="{E98897F0-3F0C-4D0E-92A7-BD452F758056}" srcOrd="23" destOrd="0" presId="urn:microsoft.com/office/officeart/2005/8/layout/cycle8"/>
    <dgm:cxn modelId="{30E55208-B978-4312-A57F-BDF1DE2243DD}" type="presParOf" srcId="{144E1B67-549C-4B44-9405-A98C6081E3A7}" destId="{10AB78CE-DECD-4613-A0D4-C93C66DA1517}" srcOrd="24" destOrd="0" presId="urn:microsoft.com/office/officeart/2005/8/layout/cycle8"/>
    <dgm:cxn modelId="{E0918861-D44C-4A26-B715-41A32314B013}" type="presParOf" srcId="{144E1B67-549C-4B44-9405-A98C6081E3A7}" destId="{D4732E0A-9775-4EA3-8963-E8D11BA0BC73}" srcOrd="25" destOrd="0" presId="urn:microsoft.com/office/officeart/2005/8/layout/cycle8"/>
    <dgm:cxn modelId="{13890B77-11DD-4367-97F9-B4E88E7AE896}" type="presParOf" srcId="{144E1B67-549C-4B44-9405-A98C6081E3A7}" destId="{3DBA445B-9A10-43A8-847C-F4C7AACE14FE}" srcOrd="26" destOrd="0" presId="urn:microsoft.com/office/officeart/2005/8/layout/cycle8"/>
    <dgm:cxn modelId="{E0664121-0B75-4C54-A42E-6A465D8A776F}" type="presParOf" srcId="{144E1B67-549C-4B44-9405-A98C6081E3A7}" destId="{BBFA6769-F649-4FCE-BF3E-9C9601A1C8C3}" srcOrd="27" destOrd="0" presId="urn:microsoft.com/office/officeart/2005/8/layout/cycle8"/>
    <dgm:cxn modelId="{01E364E5-BAF4-44D1-99E4-EAE96961C4C9}" type="presParOf" srcId="{144E1B67-549C-4B44-9405-A98C6081E3A7}" destId="{9F6CCC3B-554C-41EA-8C54-B9C7928DB4CC}" srcOrd="28" destOrd="0" presId="urn:microsoft.com/office/officeart/2005/8/layout/cycle8"/>
    <dgm:cxn modelId="{9BF1A8DC-C1F8-4DF1-B4B9-47521E26EE70}" type="presParOf" srcId="{144E1B67-549C-4B44-9405-A98C6081E3A7}" destId="{9D65F95B-A08D-4486-871C-FAA55DCFA565}"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294354A-8FEC-468C-9432-F477C544A7C8}" type="doc">
      <dgm:prSet loTypeId="urn:microsoft.com/office/officeart/2005/8/layout/radial4" loCatId="relationship" qsTypeId="urn:microsoft.com/office/officeart/2005/8/quickstyle/simple2" qsCatId="simple" csTypeId="urn:microsoft.com/office/officeart/2005/8/colors/colorful1" csCatId="colorful" phldr="1"/>
      <dgm:spPr/>
      <dgm:t>
        <a:bodyPr/>
        <a:lstStyle/>
        <a:p>
          <a:endParaRPr lang="en-JM"/>
        </a:p>
      </dgm:t>
    </dgm:pt>
    <dgm:pt modelId="{6CEA7835-808E-461E-986D-516FB03E8B70}">
      <dgm:prSet phldrT="[Text]" custT="1"/>
      <dgm:spPr/>
      <dgm:t>
        <a:bodyPr/>
        <a:lstStyle/>
        <a:p>
          <a:r>
            <a:rPr lang="en-JM" sz="1400" b="1" dirty="0" smtClean="0">
              <a:solidFill>
                <a:srgbClr val="FF9900"/>
              </a:solidFill>
              <a:latin typeface="Times New Roman" pitchFamily="18" charset="0"/>
              <a:cs typeface="Times New Roman" pitchFamily="18" charset="0"/>
            </a:rPr>
            <a:t>Main Source of Depression/ anxiety and suicide</a:t>
          </a:r>
          <a:endParaRPr lang="en-JM" sz="1400" b="1" dirty="0">
            <a:solidFill>
              <a:srgbClr val="FF9900"/>
            </a:solidFill>
            <a:latin typeface="Times New Roman" pitchFamily="18" charset="0"/>
            <a:cs typeface="Times New Roman" pitchFamily="18" charset="0"/>
          </a:endParaRPr>
        </a:p>
      </dgm:t>
    </dgm:pt>
    <dgm:pt modelId="{25963844-01D0-480A-9297-9ECA4F8D1846}" type="parTrans" cxnId="{CBA6ABA8-09ED-4A3A-8DBF-ED3FCFE6D013}">
      <dgm:prSet/>
      <dgm:spPr/>
      <dgm:t>
        <a:bodyPr/>
        <a:lstStyle/>
        <a:p>
          <a:endParaRPr lang="en-JM"/>
        </a:p>
      </dgm:t>
    </dgm:pt>
    <dgm:pt modelId="{4CEF91EB-99F1-4E7E-93B0-2A6AE1E593A5}" type="sibTrans" cxnId="{CBA6ABA8-09ED-4A3A-8DBF-ED3FCFE6D013}">
      <dgm:prSet/>
      <dgm:spPr/>
      <dgm:t>
        <a:bodyPr/>
        <a:lstStyle/>
        <a:p>
          <a:endParaRPr lang="en-JM"/>
        </a:p>
      </dgm:t>
    </dgm:pt>
    <dgm:pt modelId="{7CC8F3F5-FB12-4838-A4AD-328030E34263}">
      <dgm:prSet phldrT="[Text]" custT="1"/>
      <dgm:spPr/>
      <dgm:t>
        <a:bodyPr/>
        <a:lstStyle/>
        <a:p>
          <a:r>
            <a:rPr lang="en-JM" sz="1400" dirty="0" smtClean="0">
              <a:latin typeface="Times New Roman" pitchFamily="18" charset="0"/>
              <a:cs typeface="Times New Roman" pitchFamily="18" charset="0"/>
            </a:rPr>
            <a:t>Confusion on a number of issues including their sexuality</a:t>
          </a:r>
          <a:endParaRPr lang="en-JM" sz="1400" dirty="0">
            <a:latin typeface="Times New Roman" pitchFamily="18" charset="0"/>
            <a:cs typeface="Times New Roman" pitchFamily="18" charset="0"/>
          </a:endParaRPr>
        </a:p>
      </dgm:t>
    </dgm:pt>
    <dgm:pt modelId="{21BFBF65-870C-467E-B6A7-7BC3162CFA53}" type="parTrans" cxnId="{44C92DF9-0482-4CA2-BD34-D1D13F109689}">
      <dgm:prSet/>
      <dgm:spPr/>
      <dgm:t>
        <a:bodyPr/>
        <a:lstStyle/>
        <a:p>
          <a:endParaRPr lang="en-JM" sz="1400">
            <a:latin typeface="Times New Roman" pitchFamily="18" charset="0"/>
            <a:cs typeface="Times New Roman" pitchFamily="18" charset="0"/>
          </a:endParaRPr>
        </a:p>
      </dgm:t>
    </dgm:pt>
    <dgm:pt modelId="{F0145C30-0F95-47E0-9E98-DFFB5BAE1952}" type="sibTrans" cxnId="{44C92DF9-0482-4CA2-BD34-D1D13F109689}">
      <dgm:prSet/>
      <dgm:spPr/>
      <dgm:t>
        <a:bodyPr/>
        <a:lstStyle/>
        <a:p>
          <a:endParaRPr lang="en-JM"/>
        </a:p>
      </dgm:t>
    </dgm:pt>
    <dgm:pt modelId="{9CFC3F27-9C2D-45CB-894B-67D54622EF51}">
      <dgm:prSet custT="1"/>
      <dgm:spPr/>
      <dgm:t>
        <a:bodyPr/>
        <a:lstStyle/>
        <a:p>
          <a:r>
            <a:rPr lang="en-JM" sz="1400" dirty="0" smtClean="0">
              <a:latin typeface="Times New Roman" pitchFamily="18" charset="0"/>
              <a:cs typeface="Times New Roman" pitchFamily="18" charset="0"/>
            </a:rPr>
            <a:t>Studying and balancing work</a:t>
          </a:r>
          <a:endParaRPr lang="en-JM" sz="1400" dirty="0">
            <a:latin typeface="Times New Roman" pitchFamily="18" charset="0"/>
            <a:cs typeface="Times New Roman" pitchFamily="18" charset="0"/>
          </a:endParaRPr>
        </a:p>
      </dgm:t>
    </dgm:pt>
    <dgm:pt modelId="{A22C3F81-0DEE-4AC3-9375-F2B05D3734CF}" type="parTrans" cxnId="{5FEA99C3-7347-4283-A845-C23646611234}">
      <dgm:prSet/>
      <dgm:spPr/>
      <dgm:t>
        <a:bodyPr/>
        <a:lstStyle/>
        <a:p>
          <a:endParaRPr lang="en-JM" sz="1400">
            <a:latin typeface="Times New Roman" pitchFamily="18" charset="0"/>
            <a:cs typeface="Times New Roman" pitchFamily="18" charset="0"/>
          </a:endParaRPr>
        </a:p>
      </dgm:t>
    </dgm:pt>
    <dgm:pt modelId="{9116F8E4-4F3D-45BD-9E33-E3FA18340FBB}" type="sibTrans" cxnId="{5FEA99C3-7347-4283-A845-C23646611234}">
      <dgm:prSet/>
      <dgm:spPr/>
      <dgm:t>
        <a:bodyPr/>
        <a:lstStyle/>
        <a:p>
          <a:endParaRPr lang="en-JM"/>
        </a:p>
      </dgm:t>
    </dgm:pt>
    <dgm:pt modelId="{F3F64601-7697-4090-967D-1A44B19E97A1}">
      <dgm:prSet custT="1"/>
      <dgm:spPr/>
      <dgm:t>
        <a:bodyPr/>
        <a:lstStyle/>
        <a:p>
          <a:r>
            <a:rPr lang="en-JM" sz="1200" dirty="0" smtClean="0">
              <a:latin typeface="Times New Roman" pitchFamily="18" charset="0"/>
              <a:cs typeface="Times New Roman" pitchFamily="18" charset="0"/>
            </a:rPr>
            <a:t>Financial Constraints (having to finance own education or little support from family</a:t>
          </a:r>
          <a:endParaRPr lang="en-JM" sz="1200" dirty="0">
            <a:latin typeface="Times New Roman" pitchFamily="18" charset="0"/>
            <a:cs typeface="Times New Roman" pitchFamily="18" charset="0"/>
          </a:endParaRPr>
        </a:p>
      </dgm:t>
    </dgm:pt>
    <dgm:pt modelId="{4C5E92F4-1DBD-4918-8895-1EACE17CD516}" type="parTrans" cxnId="{893DA788-9162-4A60-AC38-B07768F5DF79}">
      <dgm:prSet/>
      <dgm:spPr/>
      <dgm:t>
        <a:bodyPr/>
        <a:lstStyle/>
        <a:p>
          <a:endParaRPr lang="en-JM" sz="1400">
            <a:latin typeface="Times New Roman" pitchFamily="18" charset="0"/>
            <a:cs typeface="Times New Roman" pitchFamily="18" charset="0"/>
          </a:endParaRPr>
        </a:p>
      </dgm:t>
    </dgm:pt>
    <dgm:pt modelId="{9340D350-D559-48E6-BF6C-8D8004205142}" type="sibTrans" cxnId="{893DA788-9162-4A60-AC38-B07768F5DF79}">
      <dgm:prSet/>
      <dgm:spPr/>
      <dgm:t>
        <a:bodyPr/>
        <a:lstStyle/>
        <a:p>
          <a:endParaRPr lang="en-JM"/>
        </a:p>
      </dgm:t>
    </dgm:pt>
    <dgm:pt modelId="{0828F92F-8B5A-41BC-8757-E946C3A177F4}">
      <dgm:prSet custT="1"/>
      <dgm:spPr/>
      <dgm:t>
        <a:bodyPr/>
        <a:lstStyle/>
        <a:p>
          <a:r>
            <a:rPr lang="en-JM" sz="1400" dirty="0" smtClean="0">
              <a:latin typeface="Times New Roman" pitchFamily="18" charset="0"/>
              <a:cs typeface="Times New Roman" pitchFamily="18" charset="0"/>
            </a:rPr>
            <a:t>Relationship issues with partners</a:t>
          </a:r>
          <a:endParaRPr lang="en-JM" sz="1400" dirty="0">
            <a:latin typeface="Times New Roman" pitchFamily="18" charset="0"/>
            <a:cs typeface="Times New Roman" pitchFamily="18" charset="0"/>
          </a:endParaRPr>
        </a:p>
      </dgm:t>
    </dgm:pt>
    <dgm:pt modelId="{BE37EE0B-6D09-4A64-B223-1FC31AC571EC}" type="parTrans" cxnId="{E41EE814-D055-4864-AE19-0C87A23F609A}">
      <dgm:prSet/>
      <dgm:spPr/>
      <dgm:t>
        <a:bodyPr/>
        <a:lstStyle/>
        <a:p>
          <a:endParaRPr lang="en-JM" sz="1400">
            <a:latin typeface="Times New Roman" pitchFamily="18" charset="0"/>
            <a:cs typeface="Times New Roman" pitchFamily="18" charset="0"/>
          </a:endParaRPr>
        </a:p>
      </dgm:t>
    </dgm:pt>
    <dgm:pt modelId="{94F56200-3BE3-4C4F-88D9-973305D69D2C}" type="sibTrans" cxnId="{E41EE814-D055-4864-AE19-0C87A23F609A}">
      <dgm:prSet/>
      <dgm:spPr/>
      <dgm:t>
        <a:bodyPr/>
        <a:lstStyle/>
        <a:p>
          <a:endParaRPr lang="en-JM"/>
        </a:p>
      </dgm:t>
    </dgm:pt>
    <dgm:pt modelId="{466AA6B5-9CF1-4445-B9BA-8B841A96E171}">
      <dgm:prSet custT="1"/>
      <dgm:spPr/>
      <dgm:t>
        <a:bodyPr/>
        <a:lstStyle/>
        <a:p>
          <a:r>
            <a:rPr lang="en-JM" sz="1400" dirty="0" smtClean="0">
              <a:latin typeface="Times New Roman" pitchFamily="18" charset="0"/>
              <a:cs typeface="Times New Roman" pitchFamily="18" charset="0"/>
            </a:rPr>
            <a:t>Treatment from parents and family members</a:t>
          </a:r>
          <a:endParaRPr lang="en-JM" sz="1400" dirty="0">
            <a:latin typeface="Times New Roman" pitchFamily="18" charset="0"/>
            <a:cs typeface="Times New Roman" pitchFamily="18" charset="0"/>
          </a:endParaRPr>
        </a:p>
      </dgm:t>
    </dgm:pt>
    <dgm:pt modelId="{729B09E1-A85B-46BE-8593-54FC0FCDF98A}" type="parTrans" cxnId="{C7802983-5B97-4BEB-B2CB-2ED5559E3BA8}">
      <dgm:prSet/>
      <dgm:spPr/>
      <dgm:t>
        <a:bodyPr/>
        <a:lstStyle/>
        <a:p>
          <a:endParaRPr lang="en-JM" sz="1400">
            <a:latin typeface="Times New Roman" pitchFamily="18" charset="0"/>
            <a:cs typeface="Times New Roman" pitchFamily="18" charset="0"/>
          </a:endParaRPr>
        </a:p>
      </dgm:t>
    </dgm:pt>
    <dgm:pt modelId="{B7C01980-2F1A-4EE5-8CB8-53418761A041}" type="sibTrans" cxnId="{C7802983-5B97-4BEB-B2CB-2ED5559E3BA8}">
      <dgm:prSet/>
      <dgm:spPr/>
      <dgm:t>
        <a:bodyPr/>
        <a:lstStyle/>
        <a:p>
          <a:endParaRPr lang="en-JM"/>
        </a:p>
      </dgm:t>
    </dgm:pt>
    <dgm:pt modelId="{6FF48ED3-A124-459E-8E4C-9B05E47A13CD}" type="pres">
      <dgm:prSet presAssocID="{A294354A-8FEC-468C-9432-F477C544A7C8}" presName="cycle" presStyleCnt="0">
        <dgm:presLayoutVars>
          <dgm:chMax val="1"/>
          <dgm:dir/>
          <dgm:animLvl val="ctr"/>
          <dgm:resizeHandles val="exact"/>
        </dgm:presLayoutVars>
      </dgm:prSet>
      <dgm:spPr/>
      <dgm:t>
        <a:bodyPr/>
        <a:lstStyle/>
        <a:p>
          <a:endParaRPr lang="en-JM"/>
        </a:p>
      </dgm:t>
    </dgm:pt>
    <dgm:pt modelId="{7D18DCBE-810D-4277-85BE-8806FC2E6D08}" type="pres">
      <dgm:prSet presAssocID="{6CEA7835-808E-461E-986D-516FB03E8B70}" presName="centerShape" presStyleLbl="node0" presStyleIdx="0" presStyleCnt="1" custScaleX="127128" custScaleY="117253" custLinFactNeighborY="-4365"/>
      <dgm:spPr/>
      <dgm:t>
        <a:bodyPr/>
        <a:lstStyle/>
        <a:p>
          <a:endParaRPr lang="en-JM"/>
        </a:p>
      </dgm:t>
    </dgm:pt>
    <dgm:pt modelId="{6A90D07E-F8FC-42B0-81E7-FD029F352E1A}" type="pres">
      <dgm:prSet presAssocID="{4C5E92F4-1DBD-4918-8895-1EACE17CD516}" presName="parTrans" presStyleLbl="bgSibTrans2D1" presStyleIdx="0" presStyleCnt="5" custScaleX="112106"/>
      <dgm:spPr/>
      <dgm:t>
        <a:bodyPr/>
        <a:lstStyle/>
        <a:p>
          <a:endParaRPr lang="en-JM"/>
        </a:p>
      </dgm:t>
    </dgm:pt>
    <dgm:pt modelId="{A02373C3-77FA-4FAE-A95C-F375FBBA4B1C}" type="pres">
      <dgm:prSet presAssocID="{F3F64601-7697-4090-967D-1A44B19E97A1}" presName="node" presStyleLbl="node1" presStyleIdx="0" presStyleCnt="5" custScaleX="116920" custScaleY="100257" custRadScaleRad="99624" custRadScaleInc="6658">
        <dgm:presLayoutVars>
          <dgm:bulletEnabled val="1"/>
        </dgm:presLayoutVars>
      </dgm:prSet>
      <dgm:spPr/>
      <dgm:t>
        <a:bodyPr/>
        <a:lstStyle/>
        <a:p>
          <a:endParaRPr lang="en-JM"/>
        </a:p>
      </dgm:t>
    </dgm:pt>
    <dgm:pt modelId="{9DC15024-CE34-4034-9E10-26BC81975178}" type="pres">
      <dgm:prSet presAssocID="{729B09E1-A85B-46BE-8593-54FC0FCDF98A}" presName="parTrans" presStyleLbl="bgSibTrans2D1" presStyleIdx="1" presStyleCnt="5" custScaleX="115694"/>
      <dgm:spPr/>
      <dgm:t>
        <a:bodyPr/>
        <a:lstStyle/>
        <a:p>
          <a:endParaRPr lang="en-JM"/>
        </a:p>
      </dgm:t>
    </dgm:pt>
    <dgm:pt modelId="{AD818FDE-16DA-4F94-BF7C-F4F9DFAA9FB8}" type="pres">
      <dgm:prSet presAssocID="{466AA6B5-9CF1-4445-B9BA-8B841A96E171}" presName="node" presStyleLbl="node1" presStyleIdx="1" presStyleCnt="5" custScaleX="112782" custScaleY="121245" custRadScaleRad="122106" custRadScaleInc="-4298">
        <dgm:presLayoutVars>
          <dgm:bulletEnabled val="1"/>
        </dgm:presLayoutVars>
      </dgm:prSet>
      <dgm:spPr/>
      <dgm:t>
        <a:bodyPr/>
        <a:lstStyle/>
        <a:p>
          <a:endParaRPr lang="en-JM"/>
        </a:p>
      </dgm:t>
    </dgm:pt>
    <dgm:pt modelId="{755C124E-0F5F-4E17-9544-CF54D0F64D4B}" type="pres">
      <dgm:prSet presAssocID="{BE37EE0B-6D09-4A64-B223-1FC31AC571EC}" presName="parTrans" presStyleLbl="bgSibTrans2D1" presStyleIdx="2" presStyleCnt="5" custScaleX="116208"/>
      <dgm:spPr/>
      <dgm:t>
        <a:bodyPr/>
        <a:lstStyle/>
        <a:p>
          <a:endParaRPr lang="en-JM"/>
        </a:p>
      </dgm:t>
    </dgm:pt>
    <dgm:pt modelId="{D9106B04-8AC5-4673-A7C9-320A79A70731}" type="pres">
      <dgm:prSet presAssocID="{0828F92F-8B5A-41BC-8757-E946C3A177F4}" presName="node" presStyleLbl="node1" presStyleIdx="2" presStyleCnt="5" custScaleX="109092" custScaleY="101895">
        <dgm:presLayoutVars>
          <dgm:bulletEnabled val="1"/>
        </dgm:presLayoutVars>
      </dgm:prSet>
      <dgm:spPr/>
      <dgm:t>
        <a:bodyPr/>
        <a:lstStyle/>
        <a:p>
          <a:endParaRPr lang="en-JM"/>
        </a:p>
      </dgm:t>
    </dgm:pt>
    <dgm:pt modelId="{73A46416-AF7B-4E03-B6CA-DC1F32F9EFD1}" type="pres">
      <dgm:prSet presAssocID="{A22C3F81-0DEE-4AC3-9375-F2B05D3734CF}" presName="parTrans" presStyleLbl="bgSibTrans2D1" presStyleIdx="3" presStyleCnt="5" custScaleX="115826"/>
      <dgm:spPr/>
      <dgm:t>
        <a:bodyPr/>
        <a:lstStyle/>
        <a:p>
          <a:endParaRPr lang="en-JM"/>
        </a:p>
      </dgm:t>
    </dgm:pt>
    <dgm:pt modelId="{5197EFED-D396-4185-804F-0CE1B2F06C7C}" type="pres">
      <dgm:prSet presAssocID="{9CFC3F27-9C2D-45CB-894B-67D54622EF51}" presName="node" presStyleLbl="node1" presStyleIdx="3" presStyleCnt="5" custScaleX="117405" custRadScaleRad="121591" custRadScaleInc="992">
        <dgm:presLayoutVars>
          <dgm:bulletEnabled val="1"/>
        </dgm:presLayoutVars>
      </dgm:prSet>
      <dgm:spPr/>
      <dgm:t>
        <a:bodyPr/>
        <a:lstStyle/>
        <a:p>
          <a:endParaRPr lang="en-JM"/>
        </a:p>
      </dgm:t>
    </dgm:pt>
    <dgm:pt modelId="{BA671653-2774-4F12-BFFE-8D697B0FC8E3}" type="pres">
      <dgm:prSet presAssocID="{21BFBF65-870C-467E-B6A7-7BC3162CFA53}" presName="parTrans" presStyleLbl="bgSibTrans2D1" presStyleIdx="4" presStyleCnt="5" custScaleX="113785" custLinFactNeighborX="3431"/>
      <dgm:spPr/>
      <dgm:t>
        <a:bodyPr/>
        <a:lstStyle/>
        <a:p>
          <a:endParaRPr lang="en-JM"/>
        </a:p>
      </dgm:t>
    </dgm:pt>
    <dgm:pt modelId="{8BFED926-8D54-4167-81E5-EEB3C664BD07}" type="pres">
      <dgm:prSet presAssocID="{7CC8F3F5-FB12-4838-A4AD-328030E34263}" presName="node" presStyleLbl="node1" presStyleIdx="4" presStyleCnt="5" custScaleX="113524" custScaleY="94767">
        <dgm:presLayoutVars>
          <dgm:bulletEnabled val="1"/>
        </dgm:presLayoutVars>
      </dgm:prSet>
      <dgm:spPr/>
      <dgm:t>
        <a:bodyPr/>
        <a:lstStyle/>
        <a:p>
          <a:endParaRPr lang="en-JM"/>
        </a:p>
      </dgm:t>
    </dgm:pt>
  </dgm:ptLst>
  <dgm:cxnLst>
    <dgm:cxn modelId="{E9905CB6-B5AE-4C9A-A05B-DD5BCB4782C1}" type="presOf" srcId="{A22C3F81-0DEE-4AC3-9375-F2B05D3734CF}" destId="{73A46416-AF7B-4E03-B6CA-DC1F32F9EFD1}" srcOrd="0" destOrd="0" presId="urn:microsoft.com/office/officeart/2005/8/layout/radial4"/>
    <dgm:cxn modelId="{893DA788-9162-4A60-AC38-B07768F5DF79}" srcId="{6CEA7835-808E-461E-986D-516FB03E8B70}" destId="{F3F64601-7697-4090-967D-1A44B19E97A1}" srcOrd="0" destOrd="0" parTransId="{4C5E92F4-1DBD-4918-8895-1EACE17CD516}" sibTransId="{9340D350-D559-48E6-BF6C-8D8004205142}"/>
    <dgm:cxn modelId="{CE67CAB8-9467-4635-8F18-82ABD6EACFA1}" type="presOf" srcId="{466AA6B5-9CF1-4445-B9BA-8B841A96E171}" destId="{AD818FDE-16DA-4F94-BF7C-F4F9DFAA9FB8}" srcOrd="0" destOrd="0" presId="urn:microsoft.com/office/officeart/2005/8/layout/radial4"/>
    <dgm:cxn modelId="{BA8FB811-2B8F-4107-8928-D9F3F62CB25B}" type="presOf" srcId="{BE37EE0B-6D09-4A64-B223-1FC31AC571EC}" destId="{755C124E-0F5F-4E17-9544-CF54D0F64D4B}" srcOrd="0" destOrd="0" presId="urn:microsoft.com/office/officeart/2005/8/layout/radial4"/>
    <dgm:cxn modelId="{09CC7784-6C1B-4DC9-A3A1-873C5145E370}" type="presOf" srcId="{6CEA7835-808E-461E-986D-516FB03E8B70}" destId="{7D18DCBE-810D-4277-85BE-8806FC2E6D08}" srcOrd="0" destOrd="0" presId="urn:microsoft.com/office/officeart/2005/8/layout/radial4"/>
    <dgm:cxn modelId="{F8B50E74-79DC-4EBE-89BF-4CDC133428F8}" type="presOf" srcId="{0828F92F-8B5A-41BC-8757-E946C3A177F4}" destId="{D9106B04-8AC5-4673-A7C9-320A79A70731}" srcOrd="0" destOrd="0" presId="urn:microsoft.com/office/officeart/2005/8/layout/radial4"/>
    <dgm:cxn modelId="{D05A182B-FD92-48A0-87D3-C41352978401}" type="presOf" srcId="{A294354A-8FEC-468C-9432-F477C544A7C8}" destId="{6FF48ED3-A124-459E-8E4C-9B05E47A13CD}" srcOrd="0" destOrd="0" presId="urn:microsoft.com/office/officeart/2005/8/layout/radial4"/>
    <dgm:cxn modelId="{275270BD-C44D-443B-B5F0-4A039EAF76B8}" type="presOf" srcId="{9CFC3F27-9C2D-45CB-894B-67D54622EF51}" destId="{5197EFED-D396-4185-804F-0CE1B2F06C7C}" srcOrd="0" destOrd="0" presId="urn:microsoft.com/office/officeart/2005/8/layout/radial4"/>
    <dgm:cxn modelId="{00905E12-5F27-4706-8D8C-BAD22F5B2A1D}" type="presOf" srcId="{729B09E1-A85B-46BE-8593-54FC0FCDF98A}" destId="{9DC15024-CE34-4034-9E10-26BC81975178}" srcOrd="0" destOrd="0" presId="urn:microsoft.com/office/officeart/2005/8/layout/radial4"/>
    <dgm:cxn modelId="{7E563EFE-FC7F-4511-AD9D-A3E65640DB40}" type="presOf" srcId="{21BFBF65-870C-467E-B6A7-7BC3162CFA53}" destId="{BA671653-2774-4F12-BFFE-8D697B0FC8E3}" srcOrd="0" destOrd="0" presId="urn:microsoft.com/office/officeart/2005/8/layout/radial4"/>
    <dgm:cxn modelId="{A11E18B2-78DB-4ECD-BBA8-6DE9C411F2A1}" type="presOf" srcId="{F3F64601-7697-4090-967D-1A44B19E97A1}" destId="{A02373C3-77FA-4FAE-A95C-F375FBBA4B1C}" srcOrd="0" destOrd="0" presId="urn:microsoft.com/office/officeart/2005/8/layout/radial4"/>
    <dgm:cxn modelId="{443D843C-8FBF-4F42-8B26-D8506E41D3ED}" type="presOf" srcId="{7CC8F3F5-FB12-4838-A4AD-328030E34263}" destId="{8BFED926-8D54-4167-81E5-EEB3C664BD07}" srcOrd="0" destOrd="0" presId="urn:microsoft.com/office/officeart/2005/8/layout/radial4"/>
    <dgm:cxn modelId="{5FEA99C3-7347-4283-A845-C23646611234}" srcId="{6CEA7835-808E-461E-986D-516FB03E8B70}" destId="{9CFC3F27-9C2D-45CB-894B-67D54622EF51}" srcOrd="3" destOrd="0" parTransId="{A22C3F81-0DEE-4AC3-9375-F2B05D3734CF}" sibTransId="{9116F8E4-4F3D-45BD-9E33-E3FA18340FBB}"/>
    <dgm:cxn modelId="{CBA6ABA8-09ED-4A3A-8DBF-ED3FCFE6D013}" srcId="{A294354A-8FEC-468C-9432-F477C544A7C8}" destId="{6CEA7835-808E-461E-986D-516FB03E8B70}" srcOrd="0" destOrd="0" parTransId="{25963844-01D0-480A-9297-9ECA4F8D1846}" sibTransId="{4CEF91EB-99F1-4E7E-93B0-2A6AE1E593A5}"/>
    <dgm:cxn modelId="{E41EE814-D055-4864-AE19-0C87A23F609A}" srcId="{6CEA7835-808E-461E-986D-516FB03E8B70}" destId="{0828F92F-8B5A-41BC-8757-E946C3A177F4}" srcOrd="2" destOrd="0" parTransId="{BE37EE0B-6D09-4A64-B223-1FC31AC571EC}" sibTransId="{94F56200-3BE3-4C4F-88D9-973305D69D2C}"/>
    <dgm:cxn modelId="{16FCCD73-D821-4DB2-9EF4-EE3D9A4FFE23}" type="presOf" srcId="{4C5E92F4-1DBD-4918-8895-1EACE17CD516}" destId="{6A90D07E-F8FC-42B0-81E7-FD029F352E1A}" srcOrd="0" destOrd="0" presId="urn:microsoft.com/office/officeart/2005/8/layout/radial4"/>
    <dgm:cxn modelId="{44C92DF9-0482-4CA2-BD34-D1D13F109689}" srcId="{6CEA7835-808E-461E-986D-516FB03E8B70}" destId="{7CC8F3F5-FB12-4838-A4AD-328030E34263}" srcOrd="4" destOrd="0" parTransId="{21BFBF65-870C-467E-B6A7-7BC3162CFA53}" sibTransId="{F0145C30-0F95-47E0-9E98-DFFB5BAE1952}"/>
    <dgm:cxn modelId="{C7802983-5B97-4BEB-B2CB-2ED5559E3BA8}" srcId="{6CEA7835-808E-461E-986D-516FB03E8B70}" destId="{466AA6B5-9CF1-4445-B9BA-8B841A96E171}" srcOrd="1" destOrd="0" parTransId="{729B09E1-A85B-46BE-8593-54FC0FCDF98A}" sibTransId="{B7C01980-2F1A-4EE5-8CB8-53418761A041}"/>
    <dgm:cxn modelId="{04F98FED-E1E2-48AA-BCA5-FE82B9FF66BF}" type="presParOf" srcId="{6FF48ED3-A124-459E-8E4C-9B05E47A13CD}" destId="{7D18DCBE-810D-4277-85BE-8806FC2E6D08}" srcOrd="0" destOrd="0" presId="urn:microsoft.com/office/officeart/2005/8/layout/radial4"/>
    <dgm:cxn modelId="{9A837EEE-A5F6-4913-BBD9-B2C7CD9CE15D}" type="presParOf" srcId="{6FF48ED3-A124-459E-8E4C-9B05E47A13CD}" destId="{6A90D07E-F8FC-42B0-81E7-FD029F352E1A}" srcOrd="1" destOrd="0" presId="urn:microsoft.com/office/officeart/2005/8/layout/radial4"/>
    <dgm:cxn modelId="{B3038447-7F31-4D51-8075-EEE53B1AAAEE}" type="presParOf" srcId="{6FF48ED3-A124-459E-8E4C-9B05E47A13CD}" destId="{A02373C3-77FA-4FAE-A95C-F375FBBA4B1C}" srcOrd="2" destOrd="0" presId="urn:microsoft.com/office/officeart/2005/8/layout/radial4"/>
    <dgm:cxn modelId="{71D99A07-AA6E-461D-9171-557FFC11D6CB}" type="presParOf" srcId="{6FF48ED3-A124-459E-8E4C-9B05E47A13CD}" destId="{9DC15024-CE34-4034-9E10-26BC81975178}" srcOrd="3" destOrd="0" presId="urn:microsoft.com/office/officeart/2005/8/layout/radial4"/>
    <dgm:cxn modelId="{F9AB84A5-95AA-46E7-A54D-7E82979FFC0E}" type="presParOf" srcId="{6FF48ED3-A124-459E-8E4C-9B05E47A13CD}" destId="{AD818FDE-16DA-4F94-BF7C-F4F9DFAA9FB8}" srcOrd="4" destOrd="0" presId="urn:microsoft.com/office/officeart/2005/8/layout/radial4"/>
    <dgm:cxn modelId="{1269F901-75C5-48F2-B32D-6DC049B7B02C}" type="presParOf" srcId="{6FF48ED3-A124-459E-8E4C-9B05E47A13CD}" destId="{755C124E-0F5F-4E17-9544-CF54D0F64D4B}" srcOrd="5" destOrd="0" presId="urn:microsoft.com/office/officeart/2005/8/layout/radial4"/>
    <dgm:cxn modelId="{A532235A-2B60-4EAF-BAF8-BBC38E4E2B53}" type="presParOf" srcId="{6FF48ED3-A124-459E-8E4C-9B05E47A13CD}" destId="{D9106B04-8AC5-4673-A7C9-320A79A70731}" srcOrd="6" destOrd="0" presId="urn:microsoft.com/office/officeart/2005/8/layout/radial4"/>
    <dgm:cxn modelId="{69416D9C-BC04-4454-AA24-47658F4A1855}" type="presParOf" srcId="{6FF48ED3-A124-459E-8E4C-9B05E47A13CD}" destId="{73A46416-AF7B-4E03-B6CA-DC1F32F9EFD1}" srcOrd="7" destOrd="0" presId="urn:microsoft.com/office/officeart/2005/8/layout/radial4"/>
    <dgm:cxn modelId="{FB60912A-3781-45D3-B057-51796321C23C}" type="presParOf" srcId="{6FF48ED3-A124-459E-8E4C-9B05E47A13CD}" destId="{5197EFED-D396-4185-804F-0CE1B2F06C7C}" srcOrd="8" destOrd="0" presId="urn:microsoft.com/office/officeart/2005/8/layout/radial4"/>
    <dgm:cxn modelId="{6B3D6DEC-1B42-4EB8-B7BA-D741878CE95A}" type="presParOf" srcId="{6FF48ED3-A124-459E-8E4C-9B05E47A13CD}" destId="{BA671653-2774-4F12-BFFE-8D697B0FC8E3}" srcOrd="9" destOrd="0" presId="urn:microsoft.com/office/officeart/2005/8/layout/radial4"/>
    <dgm:cxn modelId="{47484392-0FB3-43C0-99EF-3F7F60D2D5F2}" type="presParOf" srcId="{6FF48ED3-A124-459E-8E4C-9B05E47A13CD}" destId="{8BFED926-8D54-4167-81E5-EEB3C664BD07}"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35D877-8222-47B0-BDBA-0CB022B39B84}" type="doc">
      <dgm:prSet loTypeId="urn:microsoft.com/office/officeart/2005/8/layout/default" loCatId="list" qsTypeId="urn:microsoft.com/office/officeart/2005/8/quickstyle/3d7" qsCatId="3D" csTypeId="urn:microsoft.com/office/officeart/2005/8/colors/colorful1" csCatId="colorful" phldr="1"/>
      <dgm:spPr/>
      <dgm:t>
        <a:bodyPr/>
        <a:lstStyle/>
        <a:p>
          <a:endParaRPr lang="en-US"/>
        </a:p>
      </dgm:t>
    </dgm:pt>
    <dgm:pt modelId="{4D7A083E-1AAB-4EF5-8132-043975491B75}">
      <dgm:prSet phldrT="[Text]"/>
      <dgm:spPr/>
      <dgm:t>
        <a:bodyPr/>
        <a:lstStyle/>
        <a:p>
          <a:r>
            <a:rPr lang="en-US" dirty="0" smtClean="0"/>
            <a:t>Socialization</a:t>
          </a:r>
          <a:endParaRPr lang="en-US" dirty="0"/>
        </a:p>
      </dgm:t>
    </dgm:pt>
    <dgm:pt modelId="{9A79E5E4-E34C-4D46-86E8-F44ED1FCB839}" type="parTrans" cxnId="{0CBB685E-3696-47EA-B512-BFF6631E22DD}">
      <dgm:prSet/>
      <dgm:spPr/>
      <dgm:t>
        <a:bodyPr/>
        <a:lstStyle/>
        <a:p>
          <a:endParaRPr lang="en-US"/>
        </a:p>
      </dgm:t>
    </dgm:pt>
    <dgm:pt modelId="{8BC5C04F-D1C6-4D7E-B9D3-B14E62A5BA56}" type="sibTrans" cxnId="{0CBB685E-3696-47EA-B512-BFF6631E22DD}">
      <dgm:prSet/>
      <dgm:spPr/>
      <dgm:t>
        <a:bodyPr/>
        <a:lstStyle/>
        <a:p>
          <a:endParaRPr lang="en-US"/>
        </a:p>
      </dgm:t>
    </dgm:pt>
    <dgm:pt modelId="{FCE92714-9018-4B42-9B2B-4E54AD48804F}">
      <dgm:prSet phldrT="[Text]"/>
      <dgm:spPr/>
      <dgm:t>
        <a:bodyPr/>
        <a:lstStyle/>
        <a:p>
          <a:r>
            <a:rPr lang="en-US" dirty="0" smtClean="0"/>
            <a:t>Enhance Communication</a:t>
          </a:r>
          <a:endParaRPr lang="en-US" dirty="0"/>
        </a:p>
      </dgm:t>
    </dgm:pt>
    <dgm:pt modelId="{7A911BF3-2F95-421C-849C-B52F672C0FCB}" type="parTrans" cxnId="{796784EF-763B-46B2-BB22-C30360BF0837}">
      <dgm:prSet/>
      <dgm:spPr/>
      <dgm:t>
        <a:bodyPr/>
        <a:lstStyle/>
        <a:p>
          <a:endParaRPr lang="en-US"/>
        </a:p>
      </dgm:t>
    </dgm:pt>
    <dgm:pt modelId="{AD35953D-7101-41D0-8F7B-163E7ED71ACB}" type="sibTrans" cxnId="{796784EF-763B-46B2-BB22-C30360BF0837}">
      <dgm:prSet/>
      <dgm:spPr/>
      <dgm:t>
        <a:bodyPr/>
        <a:lstStyle/>
        <a:p>
          <a:endParaRPr lang="en-US"/>
        </a:p>
      </dgm:t>
    </dgm:pt>
    <dgm:pt modelId="{B106A62D-E63E-4B29-89E4-60F81DFDCAAD}">
      <dgm:prSet phldrT="[Text]"/>
      <dgm:spPr/>
      <dgm:t>
        <a:bodyPr/>
        <a:lstStyle/>
        <a:p>
          <a:r>
            <a:rPr lang="en-US" dirty="0" smtClean="0"/>
            <a:t>Learning Opportunities</a:t>
          </a:r>
          <a:endParaRPr lang="en-US" dirty="0"/>
        </a:p>
      </dgm:t>
    </dgm:pt>
    <dgm:pt modelId="{D2E2235B-9A0A-4B79-A5B5-5BE03E6734C7}" type="parTrans" cxnId="{C7A4EEED-3107-4D79-B58D-7ABE37A9EB03}">
      <dgm:prSet/>
      <dgm:spPr/>
      <dgm:t>
        <a:bodyPr/>
        <a:lstStyle/>
        <a:p>
          <a:endParaRPr lang="en-US"/>
        </a:p>
      </dgm:t>
    </dgm:pt>
    <dgm:pt modelId="{640FEE6C-D2A1-4E5D-8E5A-419CBF416334}" type="sibTrans" cxnId="{C7A4EEED-3107-4D79-B58D-7ABE37A9EB03}">
      <dgm:prSet/>
      <dgm:spPr/>
      <dgm:t>
        <a:bodyPr/>
        <a:lstStyle/>
        <a:p>
          <a:endParaRPr lang="en-US"/>
        </a:p>
      </dgm:t>
    </dgm:pt>
    <dgm:pt modelId="{DF8D3CAA-3D99-4302-8636-B6B885724238}">
      <dgm:prSet phldrT="[Text]"/>
      <dgm:spPr/>
      <dgm:t>
        <a:bodyPr/>
        <a:lstStyle/>
        <a:p>
          <a:r>
            <a:rPr lang="en-US" dirty="0" smtClean="0"/>
            <a:t>Access to Health Information</a:t>
          </a:r>
          <a:endParaRPr lang="en-US" dirty="0"/>
        </a:p>
      </dgm:t>
    </dgm:pt>
    <dgm:pt modelId="{63142CDE-9DD7-4916-86E7-306484BA34F5}" type="parTrans" cxnId="{0E23836D-922A-418D-8ECD-A9B4C5561DF3}">
      <dgm:prSet/>
      <dgm:spPr/>
      <dgm:t>
        <a:bodyPr/>
        <a:lstStyle/>
        <a:p>
          <a:endParaRPr lang="en-US"/>
        </a:p>
      </dgm:t>
    </dgm:pt>
    <dgm:pt modelId="{7AF4F3AC-242F-49A1-A751-5990593D1ACC}" type="sibTrans" cxnId="{0E23836D-922A-418D-8ECD-A9B4C5561DF3}">
      <dgm:prSet/>
      <dgm:spPr/>
      <dgm:t>
        <a:bodyPr/>
        <a:lstStyle/>
        <a:p>
          <a:endParaRPr lang="en-US"/>
        </a:p>
      </dgm:t>
    </dgm:pt>
    <dgm:pt modelId="{B98CF116-F06D-4213-93CE-85EB2526985D}">
      <dgm:prSet phldrT="[Text]"/>
      <dgm:spPr/>
      <dgm:t>
        <a:bodyPr/>
        <a:lstStyle/>
        <a:p>
          <a:r>
            <a:rPr lang="en-US" dirty="0" smtClean="0"/>
            <a:t>Helps to avoid boredom</a:t>
          </a:r>
          <a:endParaRPr lang="en-US" dirty="0"/>
        </a:p>
      </dgm:t>
    </dgm:pt>
    <dgm:pt modelId="{6FD438C6-3FD2-4660-9889-6B799F0395C1}" type="parTrans" cxnId="{A6152A24-7E8A-4236-B24A-963849EFAEBE}">
      <dgm:prSet/>
      <dgm:spPr/>
      <dgm:t>
        <a:bodyPr/>
        <a:lstStyle/>
        <a:p>
          <a:endParaRPr lang="en-US"/>
        </a:p>
      </dgm:t>
    </dgm:pt>
    <dgm:pt modelId="{B8D18242-CE92-4000-9CA9-8854629B6DEA}" type="sibTrans" cxnId="{A6152A24-7E8A-4236-B24A-963849EFAEBE}">
      <dgm:prSet/>
      <dgm:spPr/>
      <dgm:t>
        <a:bodyPr/>
        <a:lstStyle/>
        <a:p>
          <a:endParaRPr lang="en-US"/>
        </a:p>
      </dgm:t>
    </dgm:pt>
    <dgm:pt modelId="{7B6CD665-7554-407E-BC50-9D7DB7F5F521}" type="pres">
      <dgm:prSet presAssocID="{BA35D877-8222-47B0-BDBA-0CB022B39B84}" presName="diagram" presStyleCnt="0">
        <dgm:presLayoutVars>
          <dgm:dir/>
          <dgm:resizeHandles val="exact"/>
        </dgm:presLayoutVars>
      </dgm:prSet>
      <dgm:spPr/>
      <dgm:t>
        <a:bodyPr/>
        <a:lstStyle/>
        <a:p>
          <a:endParaRPr lang="en-JM"/>
        </a:p>
      </dgm:t>
    </dgm:pt>
    <dgm:pt modelId="{2B455D25-7CBA-4BB3-AE32-E2A7377F58AE}" type="pres">
      <dgm:prSet presAssocID="{4D7A083E-1AAB-4EF5-8132-043975491B75}" presName="node" presStyleLbl="node1" presStyleIdx="0" presStyleCnt="5">
        <dgm:presLayoutVars>
          <dgm:bulletEnabled val="1"/>
        </dgm:presLayoutVars>
      </dgm:prSet>
      <dgm:spPr/>
      <dgm:t>
        <a:bodyPr/>
        <a:lstStyle/>
        <a:p>
          <a:endParaRPr lang="en-JM"/>
        </a:p>
      </dgm:t>
    </dgm:pt>
    <dgm:pt modelId="{D126CABE-4EAC-4CF9-8000-56BE69D2FE1A}" type="pres">
      <dgm:prSet presAssocID="{8BC5C04F-D1C6-4D7E-B9D3-B14E62A5BA56}" presName="sibTrans" presStyleCnt="0"/>
      <dgm:spPr/>
    </dgm:pt>
    <dgm:pt modelId="{E99F71F4-43B4-4C2A-850A-FFE132CB1AC6}" type="pres">
      <dgm:prSet presAssocID="{FCE92714-9018-4B42-9B2B-4E54AD48804F}" presName="node" presStyleLbl="node1" presStyleIdx="1" presStyleCnt="5">
        <dgm:presLayoutVars>
          <dgm:bulletEnabled val="1"/>
        </dgm:presLayoutVars>
      </dgm:prSet>
      <dgm:spPr/>
      <dgm:t>
        <a:bodyPr/>
        <a:lstStyle/>
        <a:p>
          <a:endParaRPr lang="en-JM"/>
        </a:p>
      </dgm:t>
    </dgm:pt>
    <dgm:pt modelId="{81815BF3-2A95-4280-9848-0AEFCF25DDC5}" type="pres">
      <dgm:prSet presAssocID="{AD35953D-7101-41D0-8F7B-163E7ED71ACB}" presName="sibTrans" presStyleCnt="0"/>
      <dgm:spPr/>
    </dgm:pt>
    <dgm:pt modelId="{1D0D7720-3C57-4B36-B213-768B5A7EA3F1}" type="pres">
      <dgm:prSet presAssocID="{B106A62D-E63E-4B29-89E4-60F81DFDCAAD}" presName="node" presStyleLbl="node1" presStyleIdx="2" presStyleCnt="5">
        <dgm:presLayoutVars>
          <dgm:bulletEnabled val="1"/>
        </dgm:presLayoutVars>
      </dgm:prSet>
      <dgm:spPr/>
      <dgm:t>
        <a:bodyPr/>
        <a:lstStyle/>
        <a:p>
          <a:endParaRPr lang="en-US"/>
        </a:p>
      </dgm:t>
    </dgm:pt>
    <dgm:pt modelId="{5992A212-9FF1-49F0-BBB9-31A0DD23EE82}" type="pres">
      <dgm:prSet presAssocID="{640FEE6C-D2A1-4E5D-8E5A-419CBF416334}" presName="sibTrans" presStyleCnt="0"/>
      <dgm:spPr/>
    </dgm:pt>
    <dgm:pt modelId="{AE6402D6-29DC-46EC-82A2-2756F1BFED9E}" type="pres">
      <dgm:prSet presAssocID="{DF8D3CAA-3D99-4302-8636-B6B885724238}" presName="node" presStyleLbl="node1" presStyleIdx="3" presStyleCnt="5">
        <dgm:presLayoutVars>
          <dgm:bulletEnabled val="1"/>
        </dgm:presLayoutVars>
      </dgm:prSet>
      <dgm:spPr/>
      <dgm:t>
        <a:bodyPr/>
        <a:lstStyle/>
        <a:p>
          <a:endParaRPr lang="en-US"/>
        </a:p>
      </dgm:t>
    </dgm:pt>
    <dgm:pt modelId="{0262F347-8719-4FBF-AD83-328C311AA3D9}" type="pres">
      <dgm:prSet presAssocID="{7AF4F3AC-242F-49A1-A751-5990593D1ACC}" presName="sibTrans" presStyleCnt="0"/>
      <dgm:spPr/>
    </dgm:pt>
    <dgm:pt modelId="{6046C37B-F72A-4C24-8D14-4EE49DC69725}" type="pres">
      <dgm:prSet presAssocID="{B98CF116-F06D-4213-93CE-85EB2526985D}" presName="node" presStyleLbl="node1" presStyleIdx="4" presStyleCnt="5">
        <dgm:presLayoutVars>
          <dgm:bulletEnabled val="1"/>
        </dgm:presLayoutVars>
      </dgm:prSet>
      <dgm:spPr/>
      <dgm:t>
        <a:bodyPr/>
        <a:lstStyle/>
        <a:p>
          <a:endParaRPr lang="en-JM"/>
        </a:p>
      </dgm:t>
    </dgm:pt>
  </dgm:ptLst>
  <dgm:cxnLst>
    <dgm:cxn modelId="{0E23836D-922A-418D-8ECD-A9B4C5561DF3}" srcId="{BA35D877-8222-47B0-BDBA-0CB022B39B84}" destId="{DF8D3CAA-3D99-4302-8636-B6B885724238}" srcOrd="3" destOrd="0" parTransId="{63142CDE-9DD7-4916-86E7-306484BA34F5}" sibTransId="{7AF4F3AC-242F-49A1-A751-5990593D1ACC}"/>
    <dgm:cxn modelId="{CC994AA3-F0A1-4E1A-9915-C4BB8535AD3A}" type="presOf" srcId="{B98CF116-F06D-4213-93CE-85EB2526985D}" destId="{6046C37B-F72A-4C24-8D14-4EE49DC69725}" srcOrd="0" destOrd="0" presId="urn:microsoft.com/office/officeart/2005/8/layout/default"/>
    <dgm:cxn modelId="{DC4F2439-6158-455D-B88B-2581D12AAFB0}" type="presOf" srcId="{DF8D3CAA-3D99-4302-8636-B6B885724238}" destId="{AE6402D6-29DC-46EC-82A2-2756F1BFED9E}" srcOrd="0" destOrd="0" presId="urn:microsoft.com/office/officeart/2005/8/layout/default"/>
    <dgm:cxn modelId="{A6152A24-7E8A-4236-B24A-963849EFAEBE}" srcId="{BA35D877-8222-47B0-BDBA-0CB022B39B84}" destId="{B98CF116-F06D-4213-93CE-85EB2526985D}" srcOrd="4" destOrd="0" parTransId="{6FD438C6-3FD2-4660-9889-6B799F0395C1}" sibTransId="{B8D18242-CE92-4000-9CA9-8854629B6DEA}"/>
    <dgm:cxn modelId="{796784EF-763B-46B2-BB22-C30360BF0837}" srcId="{BA35D877-8222-47B0-BDBA-0CB022B39B84}" destId="{FCE92714-9018-4B42-9B2B-4E54AD48804F}" srcOrd="1" destOrd="0" parTransId="{7A911BF3-2F95-421C-849C-B52F672C0FCB}" sibTransId="{AD35953D-7101-41D0-8F7B-163E7ED71ACB}"/>
    <dgm:cxn modelId="{C7A4EEED-3107-4D79-B58D-7ABE37A9EB03}" srcId="{BA35D877-8222-47B0-BDBA-0CB022B39B84}" destId="{B106A62D-E63E-4B29-89E4-60F81DFDCAAD}" srcOrd="2" destOrd="0" parTransId="{D2E2235B-9A0A-4B79-A5B5-5BE03E6734C7}" sibTransId="{640FEE6C-D2A1-4E5D-8E5A-419CBF416334}"/>
    <dgm:cxn modelId="{55D46EF2-6F8A-4D0F-A1ED-E70A7B142CE5}" type="presOf" srcId="{FCE92714-9018-4B42-9B2B-4E54AD48804F}" destId="{E99F71F4-43B4-4C2A-850A-FFE132CB1AC6}" srcOrd="0" destOrd="0" presId="urn:microsoft.com/office/officeart/2005/8/layout/default"/>
    <dgm:cxn modelId="{0CBB685E-3696-47EA-B512-BFF6631E22DD}" srcId="{BA35D877-8222-47B0-BDBA-0CB022B39B84}" destId="{4D7A083E-1AAB-4EF5-8132-043975491B75}" srcOrd="0" destOrd="0" parTransId="{9A79E5E4-E34C-4D46-86E8-F44ED1FCB839}" sibTransId="{8BC5C04F-D1C6-4D7E-B9D3-B14E62A5BA56}"/>
    <dgm:cxn modelId="{45AD1FDA-8D1B-4CC0-ACAC-9A15E09BAE12}" type="presOf" srcId="{BA35D877-8222-47B0-BDBA-0CB022B39B84}" destId="{7B6CD665-7554-407E-BC50-9D7DB7F5F521}" srcOrd="0" destOrd="0" presId="urn:microsoft.com/office/officeart/2005/8/layout/default"/>
    <dgm:cxn modelId="{724685AA-BAC8-4EEE-B876-9534A94B4B01}" type="presOf" srcId="{4D7A083E-1AAB-4EF5-8132-043975491B75}" destId="{2B455D25-7CBA-4BB3-AE32-E2A7377F58AE}" srcOrd="0" destOrd="0" presId="urn:microsoft.com/office/officeart/2005/8/layout/default"/>
    <dgm:cxn modelId="{21D4F530-44BA-4CBA-8B67-854DD66CA8D7}" type="presOf" srcId="{B106A62D-E63E-4B29-89E4-60F81DFDCAAD}" destId="{1D0D7720-3C57-4B36-B213-768B5A7EA3F1}" srcOrd="0" destOrd="0" presId="urn:microsoft.com/office/officeart/2005/8/layout/default"/>
    <dgm:cxn modelId="{DA3B97B1-F4EE-4685-8FAC-F82119DB60CF}" type="presParOf" srcId="{7B6CD665-7554-407E-BC50-9D7DB7F5F521}" destId="{2B455D25-7CBA-4BB3-AE32-E2A7377F58AE}" srcOrd="0" destOrd="0" presId="urn:microsoft.com/office/officeart/2005/8/layout/default"/>
    <dgm:cxn modelId="{713C1BBA-2E59-443D-B4DA-812F83C43EBF}" type="presParOf" srcId="{7B6CD665-7554-407E-BC50-9D7DB7F5F521}" destId="{D126CABE-4EAC-4CF9-8000-56BE69D2FE1A}" srcOrd="1" destOrd="0" presId="urn:microsoft.com/office/officeart/2005/8/layout/default"/>
    <dgm:cxn modelId="{43A0D30D-59F6-4A8F-93C3-28DBC4250659}" type="presParOf" srcId="{7B6CD665-7554-407E-BC50-9D7DB7F5F521}" destId="{E99F71F4-43B4-4C2A-850A-FFE132CB1AC6}" srcOrd="2" destOrd="0" presId="urn:microsoft.com/office/officeart/2005/8/layout/default"/>
    <dgm:cxn modelId="{9BC05C61-DD06-4DE3-84AC-997CBEE00551}" type="presParOf" srcId="{7B6CD665-7554-407E-BC50-9D7DB7F5F521}" destId="{81815BF3-2A95-4280-9848-0AEFCF25DDC5}" srcOrd="3" destOrd="0" presId="urn:microsoft.com/office/officeart/2005/8/layout/default"/>
    <dgm:cxn modelId="{828FDFE0-DE7F-410B-92FE-89A4976FEB2A}" type="presParOf" srcId="{7B6CD665-7554-407E-BC50-9D7DB7F5F521}" destId="{1D0D7720-3C57-4B36-B213-768B5A7EA3F1}" srcOrd="4" destOrd="0" presId="urn:microsoft.com/office/officeart/2005/8/layout/default"/>
    <dgm:cxn modelId="{102CAE70-E10E-4D71-83AB-AFE26B0892C7}" type="presParOf" srcId="{7B6CD665-7554-407E-BC50-9D7DB7F5F521}" destId="{5992A212-9FF1-49F0-BBB9-31A0DD23EE82}" srcOrd="5" destOrd="0" presId="urn:microsoft.com/office/officeart/2005/8/layout/default"/>
    <dgm:cxn modelId="{687C6AE8-40C1-4BA4-BA4D-D0AD4C45688F}" type="presParOf" srcId="{7B6CD665-7554-407E-BC50-9D7DB7F5F521}" destId="{AE6402D6-29DC-46EC-82A2-2756F1BFED9E}" srcOrd="6" destOrd="0" presId="urn:microsoft.com/office/officeart/2005/8/layout/default"/>
    <dgm:cxn modelId="{0C09BE74-B40A-434E-80A5-442F48372835}" type="presParOf" srcId="{7B6CD665-7554-407E-BC50-9D7DB7F5F521}" destId="{0262F347-8719-4FBF-AD83-328C311AA3D9}" srcOrd="7" destOrd="0" presId="urn:microsoft.com/office/officeart/2005/8/layout/default"/>
    <dgm:cxn modelId="{01B6B3CC-660F-4B6C-B4EB-573E025C74EF}" type="presParOf" srcId="{7B6CD665-7554-407E-BC50-9D7DB7F5F521}" destId="{6046C37B-F72A-4C24-8D14-4EE49DC6972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E7BEB8-E164-4210-8EDB-9764D4B3E439}" type="doc">
      <dgm:prSet loTypeId="urn:microsoft.com/office/officeart/2011/layout/HexagonRadial" loCatId="cycle" qsTypeId="urn:microsoft.com/office/officeart/2005/8/quickstyle/simple2" qsCatId="simple" csTypeId="urn:microsoft.com/office/officeart/2005/8/colors/colorful5" csCatId="colorful" phldr="1"/>
      <dgm:spPr/>
      <dgm:t>
        <a:bodyPr/>
        <a:lstStyle/>
        <a:p>
          <a:endParaRPr lang="en-US"/>
        </a:p>
      </dgm:t>
    </dgm:pt>
    <dgm:pt modelId="{CB3E7F00-C6CC-4F32-BCAC-B11E6945CBDF}">
      <dgm:prSet phldrT="[Text]"/>
      <dgm:spPr/>
      <dgm:t>
        <a:bodyPr/>
        <a:lstStyle/>
        <a:p>
          <a:r>
            <a:rPr lang="en-US" dirty="0" smtClean="0"/>
            <a:t>Cyber-Bullying</a:t>
          </a:r>
          <a:endParaRPr lang="en-US" dirty="0"/>
        </a:p>
      </dgm:t>
    </dgm:pt>
    <dgm:pt modelId="{D717CD81-F1A0-42ED-8A94-0D1826106C16}" type="parTrans" cxnId="{A61D1378-0192-4483-A94E-ED71216AAD30}">
      <dgm:prSet/>
      <dgm:spPr/>
      <dgm:t>
        <a:bodyPr/>
        <a:lstStyle/>
        <a:p>
          <a:endParaRPr lang="en-US"/>
        </a:p>
      </dgm:t>
    </dgm:pt>
    <dgm:pt modelId="{9B34760E-CBBA-42A6-872F-C20D040D157A}" type="sibTrans" cxnId="{A61D1378-0192-4483-A94E-ED71216AAD30}">
      <dgm:prSet/>
      <dgm:spPr/>
      <dgm:t>
        <a:bodyPr/>
        <a:lstStyle/>
        <a:p>
          <a:endParaRPr lang="en-US"/>
        </a:p>
      </dgm:t>
    </dgm:pt>
    <dgm:pt modelId="{2107CBB6-6D77-456F-87B4-79171B936173}">
      <dgm:prSet phldrT="[Text]"/>
      <dgm:spPr/>
      <dgm:t>
        <a:bodyPr/>
        <a:lstStyle/>
        <a:p>
          <a:r>
            <a:rPr lang="en-US" b="1" dirty="0" smtClean="0"/>
            <a:t>Depression and anxiety</a:t>
          </a:r>
          <a:endParaRPr lang="en-US" b="1" dirty="0"/>
        </a:p>
      </dgm:t>
    </dgm:pt>
    <dgm:pt modelId="{25AF19DC-6100-48FA-8ED6-297964FE5506}" type="parTrans" cxnId="{F47B835E-1BD3-4303-85B8-1CD0C1BE1D9B}">
      <dgm:prSet/>
      <dgm:spPr/>
      <dgm:t>
        <a:bodyPr/>
        <a:lstStyle/>
        <a:p>
          <a:endParaRPr lang="en-US"/>
        </a:p>
      </dgm:t>
    </dgm:pt>
    <dgm:pt modelId="{E1B351D4-D7E0-41E2-A88B-79D1AAAB5F2C}" type="sibTrans" cxnId="{F47B835E-1BD3-4303-85B8-1CD0C1BE1D9B}">
      <dgm:prSet/>
      <dgm:spPr/>
      <dgm:t>
        <a:bodyPr/>
        <a:lstStyle/>
        <a:p>
          <a:endParaRPr lang="en-US"/>
        </a:p>
      </dgm:t>
    </dgm:pt>
    <dgm:pt modelId="{07A926EB-6558-4DEB-98CE-64987436AA7C}">
      <dgm:prSet phldrT="[Text]"/>
      <dgm:spPr/>
      <dgm:t>
        <a:bodyPr/>
        <a:lstStyle/>
        <a:p>
          <a:r>
            <a:rPr lang="en-US" b="1" dirty="0" smtClean="0"/>
            <a:t>Sexting</a:t>
          </a:r>
          <a:endParaRPr lang="en-US" b="1" dirty="0"/>
        </a:p>
      </dgm:t>
    </dgm:pt>
    <dgm:pt modelId="{7851A65E-F5C6-464C-BE13-09D5980300B3}" type="parTrans" cxnId="{8D03D253-7337-4452-A4FA-30DD553CAE5A}">
      <dgm:prSet/>
      <dgm:spPr/>
      <dgm:t>
        <a:bodyPr/>
        <a:lstStyle/>
        <a:p>
          <a:endParaRPr lang="en-US"/>
        </a:p>
      </dgm:t>
    </dgm:pt>
    <dgm:pt modelId="{AC286462-06FB-4368-8F76-73315520446B}" type="sibTrans" cxnId="{8D03D253-7337-4452-A4FA-30DD553CAE5A}">
      <dgm:prSet/>
      <dgm:spPr/>
      <dgm:t>
        <a:bodyPr/>
        <a:lstStyle/>
        <a:p>
          <a:endParaRPr lang="en-US"/>
        </a:p>
      </dgm:t>
    </dgm:pt>
    <dgm:pt modelId="{EA013666-0892-4211-8F07-FF16BAE9C606}">
      <dgm:prSet phldrT="[Text]"/>
      <dgm:spPr/>
      <dgm:t>
        <a:bodyPr/>
        <a:lstStyle/>
        <a:p>
          <a:r>
            <a:rPr lang="en-US" b="1" dirty="0" smtClean="0"/>
            <a:t>Addiction</a:t>
          </a:r>
        </a:p>
        <a:p>
          <a:r>
            <a:rPr lang="en-US" b="1" dirty="0" smtClean="0"/>
            <a:t>(fear of missing out)</a:t>
          </a:r>
          <a:endParaRPr lang="en-US" b="1" dirty="0"/>
        </a:p>
      </dgm:t>
    </dgm:pt>
    <dgm:pt modelId="{17A2BA6C-9548-48B1-A63B-73C9C80C69FC}" type="parTrans" cxnId="{83CC6E32-558E-44B8-89A2-756471C65295}">
      <dgm:prSet/>
      <dgm:spPr/>
      <dgm:t>
        <a:bodyPr/>
        <a:lstStyle/>
        <a:p>
          <a:endParaRPr lang="en-US"/>
        </a:p>
      </dgm:t>
    </dgm:pt>
    <dgm:pt modelId="{AE6D0441-1608-48DC-82B3-6C0E5258E3BC}" type="sibTrans" cxnId="{83CC6E32-558E-44B8-89A2-756471C65295}">
      <dgm:prSet/>
      <dgm:spPr/>
      <dgm:t>
        <a:bodyPr/>
        <a:lstStyle/>
        <a:p>
          <a:endParaRPr lang="en-US"/>
        </a:p>
      </dgm:t>
    </dgm:pt>
    <dgm:pt modelId="{9395AD32-3C8F-4CD2-B0FD-89AD008B5D7B}">
      <dgm:prSet phldrT="[Text]"/>
      <dgm:spPr/>
      <dgm:t>
        <a:bodyPr/>
        <a:lstStyle/>
        <a:p>
          <a:r>
            <a:rPr lang="en-US" b="1" dirty="0" smtClean="0"/>
            <a:t>Suicide</a:t>
          </a:r>
          <a:endParaRPr lang="en-US" b="1" dirty="0"/>
        </a:p>
      </dgm:t>
    </dgm:pt>
    <dgm:pt modelId="{A6093980-086E-4420-B8F6-4E86B212A063}" type="parTrans" cxnId="{97716BB0-E599-484B-AF68-C9ED817DCDEB}">
      <dgm:prSet/>
      <dgm:spPr/>
      <dgm:t>
        <a:bodyPr/>
        <a:lstStyle/>
        <a:p>
          <a:endParaRPr lang="en-US"/>
        </a:p>
      </dgm:t>
    </dgm:pt>
    <dgm:pt modelId="{188402B6-BA8F-47A9-91D9-123D11CB2AAE}" type="sibTrans" cxnId="{97716BB0-E599-484B-AF68-C9ED817DCDEB}">
      <dgm:prSet/>
      <dgm:spPr/>
      <dgm:t>
        <a:bodyPr/>
        <a:lstStyle/>
        <a:p>
          <a:endParaRPr lang="en-US"/>
        </a:p>
      </dgm:t>
    </dgm:pt>
    <dgm:pt modelId="{36985FAF-49D3-4F39-B120-7EEEAD144846}" type="pres">
      <dgm:prSet presAssocID="{16E7BEB8-E164-4210-8EDB-9764D4B3E439}" presName="Name0" presStyleCnt="0">
        <dgm:presLayoutVars>
          <dgm:chMax val="1"/>
          <dgm:chPref val="1"/>
          <dgm:dir/>
          <dgm:animOne val="branch"/>
          <dgm:animLvl val="lvl"/>
        </dgm:presLayoutVars>
      </dgm:prSet>
      <dgm:spPr/>
      <dgm:t>
        <a:bodyPr/>
        <a:lstStyle/>
        <a:p>
          <a:endParaRPr lang="en-JM"/>
        </a:p>
      </dgm:t>
    </dgm:pt>
    <dgm:pt modelId="{8E1E2FB2-2211-450B-8C8B-4FB71240D99A}" type="pres">
      <dgm:prSet presAssocID="{CB3E7F00-C6CC-4F32-BCAC-B11E6945CBDF}" presName="Parent" presStyleLbl="node0" presStyleIdx="0" presStyleCnt="1">
        <dgm:presLayoutVars>
          <dgm:chMax val="6"/>
          <dgm:chPref val="6"/>
        </dgm:presLayoutVars>
      </dgm:prSet>
      <dgm:spPr/>
      <dgm:t>
        <a:bodyPr/>
        <a:lstStyle/>
        <a:p>
          <a:endParaRPr lang="en-JM"/>
        </a:p>
      </dgm:t>
    </dgm:pt>
    <dgm:pt modelId="{C8852812-99D8-4B47-84EC-7FEEFFE5D628}" type="pres">
      <dgm:prSet presAssocID="{2107CBB6-6D77-456F-87B4-79171B936173}" presName="Accent1" presStyleCnt="0"/>
      <dgm:spPr/>
      <dgm:t>
        <a:bodyPr/>
        <a:lstStyle/>
        <a:p>
          <a:endParaRPr lang="en-JM"/>
        </a:p>
      </dgm:t>
    </dgm:pt>
    <dgm:pt modelId="{4F946F34-1A54-4473-A216-31ED544BDAAE}" type="pres">
      <dgm:prSet presAssocID="{2107CBB6-6D77-456F-87B4-79171B936173}" presName="Accent" presStyleLbl="bgShp" presStyleIdx="0" presStyleCnt="4"/>
      <dgm:spPr/>
      <dgm:t>
        <a:bodyPr/>
        <a:lstStyle/>
        <a:p>
          <a:endParaRPr lang="en-JM"/>
        </a:p>
      </dgm:t>
    </dgm:pt>
    <dgm:pt modelId="{A176FE0F-1811-4F90-A656-ECC2856EF8D5}" type="pres">
      <dgm:prSet presAssocID="{2107CBB6-6D77-456F-87B4-79171B936173}" presName="Child1" presStyleLbl="node1" presStyleIdx="0" presStyleCnt="4">
        <dgm:presLayoutVars>
          <dgm:chMax val="0"/>
          <dgm:chPref val="0"/>
          <dgm:bulletEnabled val="1"/>
        </dgm:presLayoutVars>
      </dgm:prSet>
      <dgm:spPr/>
      <dgm:t>
        <a:bodyPr/>
        <a:lstStyle/>
        <a:p>
          <a:endParaRPr lang="en-JM"/>
        </a:p>
      </dgm:t>
    </dgm:pt>
    <dgm:pt modelId="{93DBFF4B-BBAC-497F-8AD4-A55207D61D42}" type="pres">
      <dgm:prSet presAssocID="{07A926EB-6558-4DEB-98CE-64987436AA7C}" presName="Accent2" presStyleCnt="0"/>
      <dgm:spPr/>
      <dgm:t>
        <a:bodyPr/>
        <a:lstStyle/>
        <a:p>
          <a:endParaRPr lang="en-JM"/>
        </a:p>
      </dgm:t>
    </dgm:pt>
    <dgm:pt modelId="{F513DE02-70CA-434D-B8A0-C0BCDCDF606B}" type="pres">
      <dgm:prSet presAssocID="{07A926EB-6558-4DEB-98CE-64987436AA7C}" presName="Accent" presStyleLbl="bgShp" presStyleIdx="1" presStyleCnt="4"/>
      <dgm:spPr/>
      <dgm:t>
        <a:bodyPr/>
        <a:lstStyle/>
        <a:p>
          <a:endParaRPr lang="en-JM"/>
        </a:p>
      </dgm:t>
    </dgm:pt>
    <dgm:pt modelId="{152CF928-C019-4191-9B64-DD49C1940935}" type="pres">
      <dgm:prSet presAssocID="{07A926EB-6558-4DEB-98CE-64987436AA7C}" presName="Child2" presStyleLbl="node1" presStyleIdx="1" presStyleCnt="4">
        <dgm:presLayoutVars>
          <dgm:chMax val="0"/>
          <dgm:chPref val="0"/>
          <dgm:bulletEnabled val="1"/>
        </dgm:presLayoutVars>
      </dgm:prSet>
      <dgm:spPr/>
      <dgm:t>
        <a:bodyPr/>
        <a:lstStyle/>
        <a:p>
          <a:endParaRPr lang="en-JM"/>
        </a:p>
      </dgm:t>
    </dgm:pt>
    <dgm:pt modelId="{1660DFB6-6D92-4014-97CC-9C99AA4D35A7}" type="pres">
      <dgm:prSet presAssocID="{EA013666-0892-4211-8F07-FF16BAE9C606}" presName="Accent3" presStyleCnt="0"/>
      <dgm:spPr/>
      <dgm:t>
        <a:bodyPr/>
        <a:lstStyle/>
        <a:p>
          <a:endParaRPr lang="en-JM"/>
        </a:p>
      </dgm:t>
    </dgm:pt>
    <dgm:pt modelId="{DCD99529-43B4-4C5C-8FD0-3C8FD3101048}" type="pres">
      <dgm:prSet presAssocID="{EA013666-0892-4211-8F07-FF16BAE9C606}" presName="Accent" presStyleLbl="bgShp" presStyleIdx="2" presStyleCnt="4"/>
      <dgm:spPr/>
      <dgm:t>
        <a:bodyPr/>
        <a:lstStyle/>
        <a:p>
          <a:endParaRPr lang="en-JM"/>
        </a:p>
      </dgm:t>
    </dgm:pt>
    <dgm:pt modelId="{8B520BA0-3C81-4819-AAD6-EDEF67ACE479}" type="pres">
      <dgm:prSet presAssocID="{EA013666-0892-4211-8F07-FF16BAE9C606}" presName="Child3" presStyleLbl="node1" presStyleIdx="2" presStyleCnt="4">
        <dgm:presLayoutVars>
          <dgm:chMax val="0"/>
          <dgm:chPref val="0"/>
          <dgm:bulletEnabled val="1"/>
        </dgm:presLayoutVars>
      </dgm:prSet>
      <dgm:spPr/>
      <dgm:t>
        <a:bodyPr/>
        <a:lstStyle/>
        <a:p>
          <a:endParaRPr lang="en-JM"/>
        </a:p>
      </dgm:t>
    </dgm:pt>
    <dgm:pt modelId="{F2878B27-D9C7-4205-8D44-57A9D57C9C84}" type="pres">
      <dgm:prSet presAssocID="{9395AD32-3C8F-4CD2-B0FD-89AD008B5D7B}" presName="Accent4" presStyleCnt="0"/>
      <dgm:spPr/>
      <dgm:t>
        <a:bodyPr/>
        <a:lstStyle/>
        <a:p>
          <a:endParaRPr lang="en-JM"/>
        </a:p>
      </dgm:t>
    </dgm:pt>
    <dgm:pt modelId="{2288FE73-18FD-4F4E-A420-264D89BD01D0}" type="pres">
      <dgm:prSet presAssocID="{9395AD32-3C8F-4CD2-B0FD-89AD008B5D7B}" presName="Accent" presStyleLbl="bgShp" presStyleIdx="3" presStyleCnt="4"/>
      <dgm:spPr/>
      <dgm:t>
        <a:bodyPr/>
        <a:lstStyle/>
        <a:p>
          <a:endParaRPr lang="en-JM"/>
        </a:p>
      </dgm:t>
    </dgm:pt>
    <dgm:pt modelId="{A0CCD483-84C7-4D31-8F83-F036BA883E17}" type="pres">
      <dgm:prSet presAssocID="{9395AD32-3C8F-4CD2-B0FD-89AD008B5D7B}" presName="Child4" presStyleLbl="node1" presStyleIdx="3" presStyleCnt="4">
        <dgm:presLayoutVars>
          <dgm:chMax val="0"/>
          <dgm:chPref val="0"/>
          <dgm:bulletEnabled val="1"/>
        </dgm:presLayoutVars>
      </dgm:prSet>
      <dgm:spPr/>
      <dgm:t>
        <a:bodyPr/>
        <a:lstStyle/>
        <a:p>
          <a:endParaRPr lang="en-JM"/>
        </a:p>
      </dgm:t>
    </dgm:pt>
  </dgm:ptLst>
  <dgm:cxnLst>
    <dgm:cxn modelId="{20220229-0DEF-4920-8DBF-AE5847A85120}" type="presOf" srcId="{CB3E7F00-C6CC-4F32-BCAC-B11E6945CBDF}" destId="{8E1E2FB2-2211-450B-8C8B-4FB71240D99A}" srcOrd="0" destOrd="0" presId="urn:microsoft.com/office/officeart/2011/layout/HexagonRadial"/>
    <dgm:cxn modelId="{D925A49E-0BD0-4289-B62B-091F60A2762C}" type="presOf" srcId="{2107CBB6-6D77-456F-87B4-79171B936173}" destId="{A176FE0F-1811-4F90-A656-ECC2856EF8D5}" srcOrd="0" destOrd="0" presId="urn:microsoft.com/office/officeart/2011/layout/HexagonRadial"/>
    <dgm:cxn modelId="{F47B835E-1BD3-4303-85B8-1CD0C1BE1D9B}" srcId="{CB3E7F00-C6CC-4F32-BCAC-B11E6945CBDF}" destId="{2107CBB6-6D77-456F-87B4-79171B936173}" srcOrd="0" destOrd="0" parTransId="{25AF19DC-6100-48FA-8ED6-297964FE5506}" sibTransId="{E1B351D4-D7E0-41E2-A88B-79D1AAAB5F2C}"/>
    <dgm:cxn modelId="{8D03D253-7337-4452-A4FA-30DD553CAE5A}" srcId="{CB3E7F00-C6CC-4F32-BCAC-B11E6945CBDF}" destId="{07A926EB-6558-4DEB-98CE-64987436AA7C}" srcOrd="1" destOrd="0" parTransId="{7851A65E-F5C6-464C-BE13-09D5980300B3}" sibTransId="{AC286462-06FB-4368-8F76-73315520446B}"/>
    <dgm:cxn modelId="{D8E917CE-DD02-4321-B176-E3C456FA2EF3}" type="presOf" srcId="{16E7BEB8-E164-4210-8EDB-9764D4B3E439}" destId="{36985FAF-49D3-4F39-B120-7EEEAD144846}" srcOrd="0" destOrd="0" presId="urn:microsoft.com/office/officeart/2011/layout/HexagonRadial"/>
    <dgm:cxn modelId="{5403A440-0A7F-4CB6-92D8-EAA843E8220C}" type="presOf" srcId="{07A926EB-6558-4DEB-98CE-64987436AA7C}" destId="{152CF928-C019-4191-9B64-DD49C1940935}" srcOrd="0" destOrd="0" presId="urn:microsoft.com/office/officeart/2011/layout/HexagonRadial"/>
    <dgm:cxn modelId="{97716BB0-E599-484B-AF68-C9ED817DCDEB}" srcId="{CB3E7F00-C6CC-4F32-BCAC-B11E6945CBDF}" destId="{9395AD32-3C8F-4CD2-B0FD-89AD008B5D7B}" srcOrd="3" destOrd="0" parTransId="{A6093980-086E-4420-B8F6-4E86B212A063}" sibTransId="{188402B6-BA8F-47A9-91D9-123D11CB2AAE}"/>
    <dgm:cxn modelId="{83CC6E32-558E-44B8-89A2-756471C65295}" srcId="{CB3E7F00-C6CC-4F32-BCAC-B11E6945CBDF}" destId="{EA013666-0892-4211-8F07-FF16BAE9C606}" srcOrd="2" destOrd="0" parTransId="{17A2BA6C-9548-48B1-A63B-73C9C80C69FC}" sibTransId="{AE6D0441-1608-48DC-82B3-6C0E5258E3BC}"/>
    <dgm:cxn modelId="{A61D1378-0192-4483-A94E-ED71216AAD30}" srcId="{16E7BEB8-E164-4210-8EDB-9764D4B3E439}" destId="{CB3E7F00-C6CC-4F32-BCAC-B11E6945CBDF}" srcOrd="0" destOrd="0" parTransId="{D717CD81-F1A0-42ED-8A94-0D1826106C16}" sibTransId="{9B34760E-CBBA-42A6-872F-C20D040D157A}"/>
    <dgm:cxn modelId="{B296F894-45F2-4D9C-9A01-E42A88660EE1}" type="presOf" srcId="{9395AD32-3C8F-4CD2-B0FD-89AD008B5D7B}" destId="{A0CCD483-84C7-4D31-8F83-F036BA883E17}" srcOrd="0" destOrd="0" presId="urn:microsoft.com/office/officeart/2011/layout/HexagonRadial"/>
    <dgm:cxn modelId="{A103E432-D6BA-412E-8B76-307ECE9031AB}" type="presOf" srcId="{EA013666-0892-4211-8F07-FF16BAE9C606}" destId="{8B520BA0-3C81-4819-AAD6-EDEF67ACE479}" srcOrd="0" destOrd="0" presId="urn:microsoft.com/office/officeart/2011/layout/HexagonRadial"/>
    <dgm:cxn modelId="{FB3B9D9F-55A1-4E18-B248-62FE8518753D}" type="presParOf" srcId="{36985FAF-49D3-4F39-B120-7EEEAD144846}" destId="{8E1E2FB2-2211-450B-8C8B-4FB71240D99A}" srcOrd="0" destOrd="0" presId="urn:microsoft.com/office/officeart/2011/layout/HexagonRadial"/>
    <dgm:cxn modelId="{A990024A-0F4D-4A6C-A836-7E90235A4864}" type="presParOf" srcId="{36985FAF-49D3-4F39-B120-7EEEAD144846}" destId="{C8852812-99D8-4B47-84EC-7FEEFFE5D628}" srcOrd="1" destOrd="0" presId="urn:microsoft.com/office/officeart/2011/layout/HexagonRadial"/>
    <dgm:cxn modelId="{168278F5-EAB3-4DDE-B46F-E7780F76EB76}" type="presParOf" srcId="{C8852812-99D8-4B47-84EC-7FEEFFE5D628}" destId="{4F946F34-1A54-4473-A216-31ED544BDAAE}" srcOrd="0" destOrd="0" presId="urn:microsoft.com/office/officeart/2011/layout/HexagonRadial"/>
    <dgm:cxn modelId="{FF19966B-6708-4834-AFAC-162F4CD20655}" type="presParOf" srcId="{36985FAF-49D3-4F39-B120-7EEEAD144846}" destId="{A176FE0F-1811-4F90-A656-ECC2856EF8D5}" srcOrd="2" destOrd="0" presId="urn:microsoft.com/office/officeart/2011/layout/HexagonRadial"/>
    <dgm:cxn modelId="{4D3CDB21-BBB0-48F6-8B1A-0C8C81001CF4}" type="presParOf" srcId="{36985FAF-49D3-4F39-B120-7EEEAD144846}" destId="{93DBFF4B-BBAC-497F-8AD4-A55207D61D42}" srcOrd="3" destOrd="0" presId="urn:microsoft.com/office/officeart/2011/layout/HexagonRadial"/>
    <dgm:cxn modelId="{F21CEB12-298D-4357-9023-3C25A90A607A}" type="presParOf" srcId="{93DBFF4B-BBAC-497F-8AD4-A55207D61D42}" destId="{F513DE02-70CA-434D-B8A0-C0BCDCDF606B}" srcOrd="0" destOrd="0" presId="urn:microsoft.com/office/officeart/2011/layout/HexagonRadial"/>
    <dgm:cxn modelId="{966AC60C-3C5A-446D-9D96-A1BF2845DA97}" type="presParOf" srcId="{36985FAF-49D3-4F39-B120-7EEEAD144846}" destId="{152CF928-C019-4191-9B64-DD49C1940935}" srcOrd="4" destOrd="0" presId="urn:microsoft.com/office/officeart/2011/layout/HexagonRadial"/>
    <dgm:cxn modelId="{092CDC9F-D4A1-4E05-8697-F41A38BD5CA8}" type="presParOf" srcId="{36985FAF-49D3-4F39-B120-7EEEAD144846}" destId="{1660DFB6-6D92-4014-97CC-9C99AA4D35A7}" srcOrd="5" destOrd="0" presId="urn:microsoft.com/office/officeart/2011/layout/HexagonRadial"/>
    <dgm:cxn modelId="{18059E93-FF1F-475C-A71C-28E08F5CAF5A}" type="presParOf" srcId="{1660DFB6-6D92-4014-97CC-9C99AA4D35A7}" destId="{DCD99529-43B4-4C5C-8FD0-3C8FD3101048}" srcOrd="0" destOrd="0" presId="urn:microsoft.com/office/officeart/2011/layout/HexagonRadial"/>
    <dgm:cxn modelId="{96A9262B-8DBB-487B-A00E-AFC5258B38A9}" type="presParOf" srcId="{36985FAF-49D3-4F39-B120-7EEEAD144846}" destId="{8B520BA0-3C81-4819-AAD6-EDEF67ACE479}" srcOrd="6" destOrd="0" presId="urn:microsoft.com/office/officeart/2011/layout/HexagonRadial"/>
    <dgm:cxn modelId="{B62567B5-0A34-4635-84F6-09308360A8D9}" type="presParOf" srcId="{36985FAF-49D3-4F39-B120-7EEEAD144846}" destId="{F2878B27-D9C7-4205-8D44-57A9D57C9C84}" srcOrd="7" destOrd="0" presId="urn:microsoft.com/office/officeart/2011/layout/HexagonRadial"/>
    <dgm:cxn modelId="{64E9BE57-E9B4-4D39-A4B7-067A31648255}" type="presParOf" srcId="{F2878B27-D9C7-4205-8D44-57A9D57C9C84}" destId="{2288FE73-18FD-4F4E-A420-264D89BD01D0}" srcOrd="0" destOrd="0" presId="urn:microsoft.com/office/officeart/2011/layout/HexagonRadial"/>
    <dgm:cxn modelId="{AC3DF6F2-5488-4C12-87E3-9886EEDA25D7}" type="presParOf" srcId="{36985FAF-49D3-4F39-B120-7EEEAD144846}" destId="{A0CCD483-84C7-4D31-8F83-F036BA883E17}" srcOrd="8"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0.25174</cdr:x>
      <cdr:y>0.20833</cdr:y>
    </cdr:from>
    <cdr:to>
      <cdr:x>0.32986</cdr:x>
      <cdr:y>0.35714</cdr:y>
    </cdr:to>
    <cdr:sp macro="" textlink="">
      <cdr:nvSpPr>
        <cdr:cNvPr id="2" name="TextBox 1"/>
        <cdr:cNvSpPr txBox="1"/>
      </cdr:nvSpPr>
      <cdr:spPr>
        <a:xfrm xmlns:a="http://schemas.openxmlformats.org/drawingml/2006/main">
          <a:off x="1381125" y="666750"/>
          <a:ext cx="428625" cy="476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JM" sz="1100" b="1" dirty="0"/>
            <a:t>NO</a:t>
          </a:r>
          <a:r>
            <a:rPr lang="en-JM" sz="1100" b="1" baseline="0" dirty="0"/>
            <a:t> </a:t>
          </a:r>
        </a:p>
        <a:p xmlns:a="http://schemas.openxmlformats.org/drawingml/2006/main">
          <a:r>
            <a:rPr lang="en-JM" sz="1100" b="1" baseline="0" dirty="0"/>
            <a:t>5%</a:t>
          </a:r>
          <a:endParaRPr lang="en-JM" sz="1100" b="1" dirty="0"/>
        </a:p>
      </cdr:txBody>
    </cdr:sp>
  </cdr:relSizeAnchor>
  <cdr:relSizeAnchor xmlns:cdr="http://schemas.openxmlformats.org/drawingml/2006/chartDrawing">
    <cdr:from>
      <cdr:x>0.49306</cdr:x>
      <cdr:y>0.4881</cdr:y>
    </cdr:from>
    <cdr:to>
      <cdr:x>0.59375</cdr:x>
      <cdr:y>0.66964</cdr:y>
    </cdr:to>
    <cdr:sp macro="" textlink="">
      <cdr:nvSpPr>
        <cdr:cNvPr id="3" name="TextBox 2"/>
        <cdr:cNvSpPr txBox="1"/>
      </cdr:nvSpPr>
      <cdr:spPr>
        <a:xfrm xmlns:a="http://schemas.openxmlformats.org/drawingml/2006/main">
          <a:off x="2705100" y="1562100"/>
          <a:ext cx="552450" cy="581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JM" sz="1100" b="1" dirty="0"/>
            <a:t>YES</a:t>
          </a:r>
        </a:p>
        <a:p xmlns:a="http://schemas.openxmlformats.org/drawingml/2006/main">
          <a:r>
            <a:rPr lang="en-JM" sz="1100" b="1" dirty="0"/>
            <a:t>95%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F30958AE-4092-4B5B-A664-F7CAAF7247A9}" type="datetimeFigureOut">
              <a:rPr lang="en-JM" smtClean="0"/>
              <a:t>9/7/2019</a:t>
            </a:fld>
            <a:endParaRPr lang="en-JM"/>
          </a:p>
        </p:txBody>
      </p:sp>
      <p:sp>
        <p:nvSpPr>
          <p:cNvPr id="4" name="Footer Placeholder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JM"/>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1440" tIns="45720" rIns="91440" bIns="45720" rtlCol="0" anchor="b"/>
          <a:lstStyle>
            <a:lvl1pPr algn="r">
              <a:defRPr sz="1200"/>
            </a:lvl1pPr>
          </a:lstStyle>
          <a:p>
            <a:fld id="{103967E0-FC00-471E-979F-9903705394CB}" type="slidenum">
              <a:rPr lang="en-JM" smtClean="0"/>
              <a:t>‹#›</a:t>
            </a:fld>
            <a:endParaRPr lang="en-JM"/>
          </a:p>
        </p:txBody>
      </p:sp>
    </p:spTree>
    <p:extLst>
      <p:ext uri="{BB962C8B-B14F-4D97-AF65-F5344CB8AC3E}">
        <p14:creationId xmlns:p14="http://schemas.microsoft.com/office/powerpoint/2010/main" val="979352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1" y="4415790"/>
            <a:ext cx="5608320" cy="418338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581928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4: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23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Tree>
    <p:extLst>
      <p:ext uri="{BB962C8B-B14F-4D97-AF65-F5344CB8AC3E}">
        <p14:creationId xmlns:p14="http://schemas.microsoft.com/office/powerpoint/2010/main" val="2631508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Tree>
    <p:extLst>
      <p:ext uri="{BB962C8B-B14F-4D97-AF65-F5344CB8AC3E}">
        <p14:creationId xmlns:p14="http://schemas.microsoft.com/office/powerpoint/2010/main" val="1232523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Tree>
    <p:extLst>
      <p:ext uri="{BB962C8B-B14F-4D97-AF65-F5344CB8AC3E}">
        <p14:creationId xmlns:p14="http://schemas.microsoft.com/office/powerpoint/2010/main" val="1097699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45: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11309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ed75ccf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ed75ccf_057: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01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f391192_0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f391192_085: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586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ed75ccf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ed75ccf_057: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8152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Tree>
    <p:extLst>
      <p:ext uri="{BB962C8B-B14F-4D97-AF65-F5344CB8AC3E}">
        <p14:creationId xmlns:p14="http://schemas.microsoft.com/office/powerpoint/2010/main" val="2529518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Tree>
    <p:extLst>
      <p:ext uri="{BB962C8B-B14F-4D97-AF65-F5344CB8AC3E}">
        <p14:creationId xmlns:p14="http://schemas.microsoft.com/office/powerpoint/2010/main" val="220479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Tree>
    <p:extLst>
      <p:ext uri="{BB962C8B-B14F-4D97-AF65-F5344CB8AC3E}">
        <p14:creationId xmlns:p14="http://schemas.microsoft.com/office/powerpoint/2010/main" val="401574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0320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Tree>
    <p:extLst>
      <p:ext uri="{BB962C8B-B14F-4D97-AF65-F5344CB8AC3E}">
        <p14:creationId xmlns:p14="http://schemas.microsoft.com/office/powerpoint/2010/main" val="995046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Tree>
    <p:extLst>
      <p:ext uri="{BB962C8B-B14F-4D97-AF65-F5344CB8AC3E}">
        <p14:creationId xmlns:p14="http://schemas.microsoft.com/office/powerpoint/2010/main" val="458824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f391192_0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f391192_085: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5687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3856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Tree>
    <p:extLst>
      <p:ext uri="{BB962C8B-B14F-4D97-AF65-F5344CB8AC3E}">
        <p14:creationId xmlns:p14="http://schemas.microsoft.com/office/powerpoint/2010/main" val="2412716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5ed75ccf_01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5ed75ccf_0134: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9938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Tree>
    <p:extLst>
      <p:ext uri="{BB962C8B-B14F-4D97-AF65-F5344CB8AC3E}">
        <p14:creationId xmlns:p14="http://schemas.microsoft.com/office/powerpoint/2010/main" val="1022992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Tree>
    <p:extLst>
      <p:ext uri="{BB962C8B-B14F-4D97-AF65-F5344CB8AC3E}">
        <p14:creationId xmlns:p14="http://schemas.microsoft.com/office/powerpoint/2010/main" val="1547510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Tree>
    <p:extLst>
      <p:ext uri="{BB962C8B-B14F-4D97-AF65-F5344CB8AC3E}">
        <p14:creationId xmlns:p14="http://schemas.microsoft.com/office/powerpoint/2010/main" val="2427795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ed75ccf_0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ed75ccf_022: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338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1329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4: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734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5ed75ccf_028: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307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ed75ccf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ed75ccf_057: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8152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Tree>
    <p:extLst>
      <p:ext uri="{BB962C8B-B14F-4D97-AF65-F5344CB8AC3E}">
        <p14:creationId xmlns:p14="http://schemas.microsoft.com/office/powerpoint/2010/main" val="133291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Tree>
    <p:extLst>
      <p:ext uri="{BB962C8B-B14F-4D97-AF65-F5344CB8AC3E}">
        <p14:creationId xmlns:p14="http://schemas.microsoft.com/office/powerpoint/2010/main" val="144434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Tree>
    <p:extLst>
      <p:ext uri="{BB962C8B-B14F-4D97-AF65-F5344CB8AC3E}">
        <p14:creationId xmlns:p14="http://schemas.microsoft.com/office/powerpoint/2010/main" val="171925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872900" y="-75"/>
            <a:ext cx="12711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241225" y="1310875"/>
            <a:ext cx="6509100" cy="2521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710225" y="1310850"/>
            <a:ext cx="5476800" cy="2521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877500" y="393525"/>
            <a:ext cx="7872900" cy="8067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0" name="Google Shape;30;p5"/>
          <p:cNvSpPr txBox="1">
            <a:spLocks noGrp="1"/>
          </p:cNvSpPr>
          <p:nvPr>
            <p:ph type="body" idx="1"/>
          </p:nvPr>
        </p:nvSpPr>
        <p:spPr>
          <a:xfrm>
            <a:off x="1556331" y="1349141"/>
            <a:ext cx="7085700" cy="29385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31" name="Google Shape;31;p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32" name="Google Shape;32;p5"/>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sp>
        <p:nvSpPr>
          <p:cNvPr id="42" name="Google Shape;42;p7"/>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877500" y="393525"/>
            <a:ext cx="7872900" cy="8067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7"/>
          <p:cNvSpPr txBox="1">
            <a:spLocks noGrp="1"/>
          </p:cNvSpPr>
          <p:nvPr>
            <p:ph type="body" idx="1"/>
          </p:nvPr>
        </p:nvSpPr>
        <p:spPr>
          <a:xfrm>
            <a:off x="1576275" y="1367175"/>
            <a:ext cx="3482400" cy="33825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7" name="Google Shape;47;p7"/>
          <p:cNvSpPr txBox="1">
            <a:spLocks noGrp="1"/>
          </p:cNvSpPr>
          <p:nvPr>
            <p:ph type="body" idx="2"/>
          </p:nvPr>
        </p:nvSpPr>
        <p:spPr>
          <a:xfrm>
            <a:off x="5268071" y="1367175"/>
            <a:ext cx="3482400" cy="33825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8" name="Google Shape;48;p7"/>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49" name="Google Shape;49;p7"/>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0"/>
        <p:cNvGrpSpPr/>
        <p:nvPr/>
      </p:nvGrpSpPr>
      <p:grpSpPr>
        <a:xfrm>
          <a:off x="0" y="0"/>
          <a:ext cx="0" cy="0"/>
          <a:chOff x="0" y="0"/>
          <a:chExt cx="0" cy="0"/>
        </a:xfrm>
      </p:grpSpPr>
      <p:sp>
        <p:nvSpPr>
          <p:cNvPr id="51" name="Google Shape;51;p8"/>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877500" y="393525"/>
            <a:ext cx="7872900" cy="8067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5" name="Google Shape;55;p8"/>
          <p:cNvSpPr txBox="1">
            <a:spLocks noGrp="1"/>
          </p:cNvSpPr>
          <p:nvPr>
            <p:ph type="body" idx="1"/>
          </p:nvPr>
        </p:nvSpPr>
        <p:spPr>
          <a:xfrm>
            <a:off x="1560175" y="1375225"/>
            <a:ext cx="2317500" cy="3374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6" name="Google Shape;56;p8"/>
          <p:cNvSpPr txBox="1">
            <a:spLocks noGrp="1"/>
          </p:cNvSpPr>
          <p:nvPr>
            <p:ph type="body" idx="2"/>
          </p:nvPr>
        </p:nvSpPr>
        <p:spPr>
          <a:xfrm>
            <a:off x="3996525" y="1375225"/>
            <a:ext cx="2317500" cy="3374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7" name="Google Shape;57;p8"/>
          <p:cNvSpPr txBox="1">
            <a:spLocks noGrp="1"/>
          </p:cNvSpPr>
          <p:nvPr>
            <p:ph type="body" idx="3"/>
          </p:nvPr>
        </p:nvSpPr>
        <p:spPr>
          <a:xfrm>
            <a:off x="6432874" y="1375225"/>
            <a:ext cx="2317500" cy="3374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8"/>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59" name="Google Shape;59;p8"/>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9"/>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a:off x="877500" y="393525"/>
            <a:ext cx="7872900" cy="8067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5" name="Google Shape;65;p9"/>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66" name="Google Shape;66;p9"/>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1"/>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ith icon space">
  <p:cSld name="BLANK_1">
    <p:spTree>
      <p:nvGrpSpPr>
        <p:cNvPr id="1" name="Shape 78"/>
        <p:cNvGrpSpPr/>
        <p:nvPr/>
      </p:nvGrpSpPr>
      <p:grpSpPr>
        <a:xfrm>
          <a:off x="0" y="0"/>
          <a:ext cx="0" cy="0"/>
          <a:chOff x="0" y="0"/>
          <a:chExt cx="0" cy="0"/>
        </a:xfrm>
      </p:grpSpPr>
      <p:sp>
        <p:nvSpPr>
          <p:cNvPr id="79" name="Google Shape;79;p12"/>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2"/>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2"/>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82" name="Google Shape;82;p12"/>
          <p:cNvSpPr/>
          <p:nvPr/>
        </p:nvSpPr>
        <p:spPr>
          <a:xfrm>
            <a:off x="867750" y="393425"/>
            <a:ext cx="806700" cy="8067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2200" y="393475"/>
            <a:ext cx="6739500" cy="8067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1pPr>
            <a:lvl2pPr lvl="1">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2pPr>
            <a:lvl3pPr lvl="2">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3pPr>
            <a:lvl4pPr lvl="3">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4pPr>
            <a:lvl5pPr lvl="4">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5pPr>
            <a:lvl6pPr lvl="5">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6pPr>
            <a:lvl7pPr lvl="6">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7pPr>
            <a:lvl8pPr lvl="7">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8pPr>
            <a:lvl9pPr lvl="8">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1556331" y="1349141"/>
            <a:ext cx="7085700" cy="29385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D9D9D9"/>
              </a:buClr>
              <a:buSzPts val="2600"/>
              <a:buFont typeface="Barlow"/>
              <a:buChar char="▪"/>
              <a:defRPr sz="2600">
                <a:solidFill>
                  <a:srgbClr val="434343"/>
                </a:solidFill>
                <a:latin typeface="Barlow"/>
                <a:ea typeface="Barlow"/>
                <a:cs typeface="Barlow"/>
                <a:sym typeface="Barlow"/>
              </a:defRPr>
            </a:lvl1pPr>
            <a:lvl2pPr marL="914400" lvl="1"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2pPr>
            <a:lvl3pPr marL="1371600" lvl="2"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3pPr>
            <a:lvl4pPr marL="1828800" lvl="3"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4pPr>
            <a:lvl5pPr marL="2286000" lvl="4"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5pPr>
            <a:lvl6pPr marL="2743200" lvl="5"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6pPr>
            <a:lvl7pPr marL="3200400" lvl="6"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7pPr>
            <a:lvl8pPr marL="3657600" lvl="7"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8pPr>
            <a:lvl9pPr marL="4114800" lvl="8"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8750400" y="4356225"/>
            <a:ext cx="393600" cy="393600"/>
          </a:xfrm>
          <a:prstGeom prst="rect">
            <a:avLst/>
          </a:prstGeom>
          <a:noFill/>
          <a:ln>
            <a:noFill/>
          </a:ln>
        </p:spPr>
        <p:txBody>
          <a:bodyPr spcFirstLastPara="1" wrap="square" lIns="91425" tIns="91425" rIns="91425" bIns="91425" anchor="ctr" anchorCtr="0">
            <a:noAutofit/>
          </a:bodyPr>
          <a:lstStyle>
            <a:lvl1pPr lvl="0" algn="ctr">
              <a:buNone/>
              <a:defRPr sz="1200" b="1">
                <a:solidFill>
                  <a:srgbClr val="FFFFFF"/>
                </a:solidFill>
                <a:latin typeface="Barlow"/>
                <a:ea typeface="Barlow"/>
                <a:cs typeface="Barlow"/>
                <a:sym typeface="Barlow"/>
              </a:defRPr>
            </a:lvl1pPr>
            <a:lvl2pPr lvl="1" algn="ctr">
              <a:buNone/>
              <a:defRPr sz="1200" b="1">
                <a:solidFill>
                  <a:srgbClr val="FFFFFF"/>
                </a:solidFill>
                <a:latin typeface="Barlow"/>
                <a:ea typeface="Barlow"/>
                <a:cs typeface="Barlow"/>
                <a:sym typeface="Barlow"/>
              </a:defRPr>
            </a:lvl2pPr>
            <a:lvl3pPr lvl="2" algn="ctr">
              <a:buNone/>
              <a:defRPr sz="1200" b="1">
                <a:solidFill>
                  <a:srgbClr val="FFFFFF"/>
                </a:solidFill>
                <a:latin typeface="Barlow"/>
                <a:ea typeface="Barlow"/>
                <a:cs typeface="Barlow"/>
                <a:sym typeface="Barlow"/>
              </a:defRPr>
            </a:lvl3pPr>
            <a:lvl4pPr lvl="3" algn="ctr">
              <a:buNone/>
              <a:defRPr sz="1200" b="1">
                <a:solidFill>
                  <a:srgbClr val="FFFFFF"/>
                </a:solidFill>
                <a:latin typeface="Barlow"/>
                <a:ea typeface="Barlow"/>
                <a:cs typeface="Barlow"/>
                <a:sym typeface="Barlow"/>
              </a:defRPr>
            </a:lvl4pPr>
            <a:lvl5pPr lvl="4" algn="ctr">
              <a:buNone/>
              <a:defRPr sz="1200" b="1">
                <a:solidFill>
                  <a:srgbClr val="FFFFFF"/>
                </a:solidFill>
                <a:latin typeface="Barlow"/>
                <a:ea typeface="Barlow"/>
                <a:cs typeface="Barlow"/>
                <a:sym typeface="Barlow"/>
              </a:defRPr>
            </a:lvl5pPr>
            <a:lvl6pPr lvl="5" algn="ctr">
              <a:buNone/>
              <a:defRPr sz="1200" b="1">
                <a:solidFill>
                  <a:srgbClr val="FFFFFF"/>
                </a:solidFill>
                <a:latin typeface="Barlow"/>
                <a:ea typeface="Barlow"/>
                <a:cs typeface="Barlow"/>
                <a:sym typeface="Barlow"/>
              </a:defRPr>
            </a:lvl6pPr>
            <a:lvl7pPr lvl="6" algn="ctr">
              <a:buNone/>
              <a:defRPr sz="1200" b="1">
                <a:solidFill>
                  <a:srgbClr val="FFFFFF"/>
                </a:solidFill>
                <a:latin typeface="Barlow"/>
                <a:ea typeface="Barlow"/>
                <a:cs typeface="Barlow"/>
                <a:sym typeface="Barlow"/>
              </a:defRPr>
            </a:lvl7pPr>
            <a:lvl8pPr lvl="7" algn="ctr">
              <a:buNone/>
              <a:defRPr sz="1200" b="1">
                <a:solidFill>
                  <a:srgbClr val="FFFFFF"/>
                </a:solidFill>
                <a:latin typeface="Barlow"/>
                <a:ea typeface="Barlow"/>
                <a:cs typeface="Barlow"/>
                <a:sym typeface="Barlow"/>
              </a:defRPr>
            </a:lvl8pPr>
            <a:lvl9pPr lvl="8" algn="ctr">
              <a:buNone/>
              <a:defRPr sz="1200" b="1">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7"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ctrTitle" idx="4294967295"/>
          </p:nvPr>
        </p:nvSpPr>
        <p:spPr>
          <a:xfrm>
            <a:off x="2262237" y="3259223"/>
            <a:ext cx="6616587" cy="1159800"/>
          </a:xfrm>
          <a:prstGeom prst="rect">
            <a:avLst/>
          </a:prstGeom>
        </p:spPr>
        <p:txBody>
          <a:bodyPr spcFirstLastPara="1" wrap="square" lIns="91425" tIns="91425" rIns="91425" bIns="91425" anchor="ctr" anchorCtr="0">
            <a:noAutofit/>
          </a:bodyPr>
          <a:lstStyle/>
          <a:p>
            <a:pPr lvl="0"/>
            <a:r>
              <a:rPr lang="en-US" sz="2800" dirty="0">
                <a:solidFill>
                  <a:srgbClr val="FFB000"/>
                </a:solidFill>
                <a:latin typeface="Times New Roman" pitchFamily="18" charset="0"/>
                <a:cs typeface="Times New Roman" pitchFamily="18" charset="0"/>
              </a:rPr>
              <a:t>College of Business and Management</a:t>
            </a:r>
            <a:endParaRPr sz="2800" dirty="0">
              <a:solidFill>
                <a:srgbClr val="FFB000"/>
              </a:solidFill>
              <a:latin typeface="Times New Roman" pitchFamily="18" charset="0"/>
              <a:cs typeface="Times New Roman" pitchFamily="18" charset="0"/>
            </a:endParaRPr>
          </a:p>
        </p:txBody>
      </p:sp>
      <p:sp>
        <p:nvSpPr>
          <p:cNvPr id="111" name="Google Shape;111;p16"/>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a:t>
            </a:fld>
            <a:endParaRPr/>
          </a:p>
        </p:txBody>
      </p:sp>
      <p:pic>
        <p:nvPicPr>
          <p:cNvPr id="5" name="Picture 4"/>
          <p:cNvPicPr>
            <a:picLocks noChangeAspect="1"/>
          </p:cNvPicPr>
          <p:nvPr/>
        </p:nvPicPr>
        <p:blipFill>
          <a:blip r:embed="rId3"/>
          <a:stretch>
            <a:fillRect/>
          </a:stretch>
        </p:blipFill>
        <p:spPr>
          <a:xfrm>
            <a:off x="4181582" y="722917"/>
            <a:ext cx="1960967" cy="2262164"/>
          </a:xfrm>
          <a:prstGeom prst="rect">
            <a:avLst/>
          </a:prstGeom>
        </p:spPr>
      </p:pic>
      <p:sp>
        <p:nvSpPr>
          <p:cNvPr id="6" name="TextBox 5"/>
          <p:cNvSpPr txBox="1"/>
          <p:nvPr/>
        </p:nvSpPr>
        <p:spPr>
          <a:xfrm>
            <a:off x="1345915" y="101744"/>
            <a:ext cx="7798085" cy="584775"/>
          </a:xfrm>
          <a:prstGeom prst="rect">
            <a:avLst/>
          </a:prstGeom>
          <a:noFill/>
        </p:spPr>
        <p:txBody>
          <a:bodyPr wrap="square" rtlCol="0">
            <a:spAutoFit/>
          </a:bodyPr>
          <a:lstStyle/>
          <a:p>
            <a:pPr algn="ctr"/>
            <a:r>
              <a:rPr lang="en-US" sz="3200" b="1" dirty="0" smtClean="0">
                <a:solidFill>
                  <a:srgbClr val="000066"/>
                </a:solidFill>
              </a:rPr>
              <a:t>University of Technology, Jamaica</a:t>
            </a:r>
            <a:endParaRPr lang="en-US" sz="3200" b="1" dirty="0">
              <a:solidFill>
                <a:srgbClr val="0000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3" name="Title 4"/>
          <p:cNvSpPr txBox="1">
            <a:spLocks/>
          </p:cNvSpPr>
          <p:nvPr/>
        </p:nvSpPr>
        <p:spPr>
          <a:xfrm>
            <a:off x="1292926" y="0"/>
            <a:ext cx="7851074" cy="738130"/>
          </a:xfrm>
          <a:prstGeom prst="rect">
            <a:avLst/>
          </a:prstGeom>
          <a:solidFill>
            <a:srgbClr val="FFC000"/>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JM" sz="3200" b="1" dirty="0" smtClean="0">
                <a:solidFill>
                  <a:srgbClr val="0070C0"/>
                </a:solidFill>
                <a:latin typeface="Times New Roman" panose="02020603050405020304" pitchFamily="18" charset="0"/>
                <a:cs typeface="Times New Roman" panose="02020603050405020304" pitchFamily="18" charset="0"/>
              </a:rPr>
              <a:t>Internet/Phone Frequency of Usage</a:t>
            </a:r>
            <a:endParaRPr lang="en-JM" sz="3200" b="1" dirty="0">
              <a:solidFill>
                <a:srgbClr val="0070C0"/>
              </a:solidFill>
              <a:latin typeface="Times New Roman" panose="02020603050405020304" pitchFamily="18" charset="0"/>
              <a:cs typeface="Times New Roman" panose="02020603050405020304" pitchFamily="18" charset="0"/>
            </a:endParaRPr>
          </a:p>
        </p:txBody>
      </p:sp>
      <p:sp>
        <p:nvSpPr>
          <p:cNvPr id="4" name="Text Placeholder 5"/>
          <p:cNvSpPr txBox="1">
            <a:spLocks/>
          </p:cNvSpPr>
          <p:nvPr/>
        </p:nvSpPr>
        <p:spPr>
          <a:xfrm>
            <a:off x="1432613" y="853808"/>
            <a:ext cx="7571700" cy="6037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FFC000"/>
              </a:buClr>
              <a:buFont typeface="Wingdings" panose="05000000000000000000" pitchFamily="2" charset="2"/>
              <a:buChar char="q"/>
            </a:pPr>
            <a:r>
              <a:rPr lang="en-JM" dirty="0"/>
              <a:t>The study showed that the frequency of usage of the internet among students was high % of cases</a:t>
            </a:r>
          </a:p>
          <a:p>
            <a:pPr marL="285750" indent="-285750">
              <a:buFont typeface="Wingdings" panose="05000000000000000000" pitchFamily="2" charset="2"/>
              <a:buChar char="q"/>
            </a:pPr>
            <a:endParaRPr lang="en-JM"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55849877"/>
              </p:ext>
            </p:extLst>
          </p:nvPr>
        </p:nvGraphicFramePr>
        <p:xfrm>
          <a:off x="2132363" y="1672936"/>
          <a:ext cx="6172199" cy="3029695"/>
        </p:xfrm>
        <a:graphic>
          <a:graphicData uri="http://schemas.openxmlformats.org/drawingml/2006/table">
            <a:tbl>
              <a:tblPr>
                <a:effectLst>
                  <a:innerShdw blurRad="114300">
                    <a:prstClr val="black"/>
                  </a:innerShdw>
                </a:effectLst>
              </a:tblPr>
              <a:tblGrid>
                <a:gridCol w="3088301"/>
                <a:gridCol w="1059265"/>
                <a:gridCol w="1059265"/>
                <a:gridCol w="965368"/>
              </a:tblGrid>
              <a:tr h="302365">
                <a:tc rowSpan="2">
                  <a:txBody>
                    <a:bodyPr/>
                    <a:lstStyle/>
                    <a:p>
                      <a:pPr marL="0" marR="0" algn="l">
                        <a:lnSpc>
                          <a:spcPct val="115000"/>
                        </a:lnSpc>
                        <a:spcBef>
                          <a:spcPts val="0"/>
                        </a:spcBef>
                        <a:spcAft>
                          <a:spcPts val="1000"/>
                        </a:spcAft>
                      </a:pPr>
                      <a:r>
                        <a:rPr lang="en-JM" sz="1600" b="1" dirty="0">
                          <a:solidFill>
                            <a:srgbClr val="000000"/>
                          </a:solidFill>
                          <a:latin typeface="Calibri"/>
                          <a:ea typeface="Times New Roman"/>
                          <a:cs typeface="Times New Roman"/>
                        </a:rPr>
                        <a:t>Frequency of Internet Usage</a:t>
                      </a:r>
                      <a:endParaRPr lang="en-JM" sz="1600" b="1"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2">
                        <a:lumMod val="20000"/>
                        <a:lumOff val="80000"/>
                      </a:schemeClr>
                    </a:solidFill>
                  </a:tcPr>
                </a:tc>
                <a:tc gridSpan="2">
                  <a:txBody>
                    <a:bodyPr/>
                    <a:lstStyle/>
                    <a:p>
                      <a:pPr marL="0" marR="0" algn="l">
                        <a:lnSpc>
                          <a:spcPct val="115000"/>
                        </a:lnSpc>
                        <a:spcBef>
                          <a:spcPts val="0"/>
                        </a:spcBef>
                        <a:spcAft>
                          <a:spcPts val="1000"/>
                        </a:spcAft>
                      </a:pPr>
                      <a:r>
                        <a:rPr lang="en-JM" sz="1600" b="1" dirty="0">
                          <a:solidFill>
                            <a:srgbClr val="000000"/>
                          </a:solidFill>
                          <a:latin typeface="Calibri"/>
                          <a:ea typeface="Times New Roman"/>
                          <a:cs typeface="Times New Roman"/>
                        </a:rPr>
                        <a:t>Sex</a:t>
                      </a:r>
                      <a:endParaRPr lang="en-JM" sz="1600" b="1"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2">
                        <a:lumMod val="20000"/>
                        <a:lumOff val="80000"/>
                      </a:schemeClr>
                    </a:solidFill>
                  </a:tcPr>
                </a:tc>
                <a:tc hMerge="1">
                  <a:txBody>
                    <a:bodyPr/>
                    <a:lstStyle/>
                    <a:p>
                      <a:endParaRPr lang="en-JM"/>
                    </a:p>
                  </a:txBody>
                  <a:tcPr/>
                </a:tc>
                <a:tc rowSpan="2">
                  <a:txBody>
                    <a:bodyPr/>
                    <a:lstStyle/>
                    <a:p>
                      <a:pPr marL="0" marR="0" algn="l">
                        <a:lnSpc>
                          <a:spcPct val="115000"/>
                        </a:lnSpc>
                        <a:spcBef>
                          <a:spcPts val="0"/>
                        </a:spcBef>
                        <a:spcAft>
                          <a:spcPts val="1000"/>
                        </a:spcAft>
                      </a:pPr>
                      <a:r>
                        <a:rPr lang="en-JM" sz="1600" b="1" dirty="0">
                          <a:solidFill>
                            <a:srgbClr val="000000"/>
                          </a:solidFill>
                          <a:latin typeface="Calibri"/>
                          <a:ea typeface="Times New Roman"/>
                          <a:cs typeface="Times New Roman"/>
                        </a:rPr>
                        <a:t>Total</a:t>
                      </a:r>
                      <a:endParaRPr lang="en-JM" sz="1600" b="1"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2">
                        <a:lumMod val="20000"/>
                        <a:lumOff val="80000"/>
                      </a:schemeClr>
                    </a:solidFill>
                  </a:tcPr>
                </a:tc>
              </a:tr>
              <a:tr h="302365">
                <a:tc vMerge="1">
                  <a:txBody>
                    <a:bodyPr/>
                    <a:lstStyle/>
                    <a:p>
                      <a:endParaRPr lang="en-JM"/>
                    </a:p>
                  </a:txBody>
                  <a:tcPr/>
                </a:tc>
                <a:tc>
                  <a:txBody>
                    <a:bodyPr/>
                    <a:lstStyle/>
                    <a:p>
                      <a:pPr marL="0" marR="0" algn="l">
                        <a:lnSpc>
                          <a:spcPct val="115000"/>
                        </a:lnSpc>
                        <a:spcBef>
                          <a:spcPts val="0"/>
                        </a:spcBef>
                        <a:spcAft>
                          <a:spcPts val="1000"/>
                        </a:spcAft>
                      </a:pPr>
                      <a:r>
                        <a:rPr lang="en-JM" sz="1600" b="1" dirty="0">
                          <a:solidFill>
                            <a:srgbClr val="000000"/>
                          </a:solidFill>
                          <a:latin typeface="Calibri"/>
                          <a:ea typeface="Times New Roman"/>
                          <a:cs typeface="Times New Roman"/>
                        </a:rPr>
                        <a:t>Boy</a:t>
                      </a:r>
                      <a:endParaRPr lang="en-JM" sz="1600" b="1"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2">
                        <a:lumMod val="20000"/>
                        <a:lumOff val="80000"/>
                      </a:schemeClr>
                    </a:solidFill>
                  </a:tcPr>
                </a:tc>
                <a:tc>
                  <a:txBody>
                    <a:bodyPr/>
                    <a:lstStyle/>
                    <a:p>
                      <a:pPr marL="0" marR="0" algn="l">
                        <a:lnSpc>
                          <a:spcPct val="115000"/>
                        </a:lnSpc>
                        <a:spcBef>
                          <a:spcPts val="0"/>
                        </a:spcBef>
                        <a:spcAft>
                          <a:spcPts val="1000"/>
                        </a:spcAft>
                      </a:pPr>
                      <a:r>
                        <a:rPr lang="en-JM" sz="1600" b="1" dirty="0">
                          <a:solidFill>
                            <a:srgbClr val="000000"/>
                          </a:solidFill>
                          <a:latin typeface="Calibri"/>
                          <a:ea typeface="Times New Roman"/>
                          <a:cs typeface="Times New Roman"/>
                        </a:rPr>
                        <a:t>Girl</a:t>
                      </a:r>
                      <a:endParaRPr lang="en-JM" sz="1600" b="1"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2">
                        <a:lumMod val="20000"/>
                        <a:lumOff val="80000"/>
                      </a:schemeClr>
                    </a:solidFill>
                  </a:tcPr>
                </a:tc>
                <a:tc vMerge="1">
                  <a:txBody>
                    <a:bodyPr/>
                    <a:lstStyle/>
                    <a:p>
                      <a:endParaRPr lang="en-JM"/>
                    </a:p>
                  </a:txBody>
                  <a:tcPr/>
                </a:tc>
              </a:tr>
              <a:tr h="302365">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Daily</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48%</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50%</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49%</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r>
              <a:tr h="302365">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Weekly</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6%</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5%</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5%</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r>
              <a:tr h="302365">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Almost Constantly</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15%</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15%</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15%</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r>
              <a:tr h="302365">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About once a day</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4%</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3%</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4%</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r>
              <a:tr h="302365">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Several times a day</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12%</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15%</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14%</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r>
              <a:tr h="302365">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Once a week</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4%</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3%</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3%</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r>
              <a:tr h="308410">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Several times a Week</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7%</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6%</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6%</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r>
              <a:tr h="302365">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Less often</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5%</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5%</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1000"/>
                        </a:spcAft>
                      </a:pPr>
                      <a:r>
                        <a:rPr lang="en-JM" sz="1600" dirty="0">
                          <a:solidFill>
                            <a:srgbClr val="000000"/>
                          </a:solidFill>
                          <a:latin typeface="Calibri"/>
                          <a:ea typeface="Times New Roman"/>
                          <a:cs typeface="Times New Roman"/>
                        </a:rPr>
                        <a:t>5%</a:t>
                      </a:r>
                      <a:endParaRPr lang="en-JM"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101206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3477021503"/>
              </p:ext>
            </p:extLst>
          </p:nvPr>
        </p:nvGraphicFramePr>
        <p:xfrm>
          <a:off x="1972492" y="1741714"/>
          <a:ext cx="6248399" cy="2908663"/>
        </p:xfrm>
        <a:graphic>
          <a:graphicData uri="http://schemas.openxmlformats.org/drawingml/2006/table">
            <a:tbl>
              <a:tblPr/>
              <a:tblGrid>
                <a:gridCol w="2702510"/>
                <a:gridCol w="1181963"/>
                <a:gridCol w="1181963"/>
                <a:gridCol w="1181963"/>
              </a:tblGrid>
              <a:tr h="368473">
                <a:tc rowSpan="2">
                  <a:txBody>
                    <a:bodyPr/>
                    <a:lstStyle/>
                    <a:p>
                      <a:pPr marL="0" marR="0" algn="ctr">
                        <a:lnSpc>
                          <a:spcPct val="115000"/>
                        </a:lnSpc>
                        <a:spcBef>
                          <a:spcPts val="0"/>
                        </a:spcBef>
                        <a:spcAft>
                          <a:spcPts val="1000"/>
                        </a:spcAft>
                      </a:pPr>
                      <a:r>
                        <a:rPr lang="en-JM" sz="1600" b="1" dirty="0">
                          <a:solidFill>
                            <a:srgbClr val="00B050"/>
                          </a:solidFill>
                          <a:latin typeface="Cambria"/>
                          <a:ea typeface="Times New Roman"/>
                          <a:cs typeface="Times New Roman"/>
                        </a:rPr>
                        <a:t>Hours spent on Technology</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2">
                  <a:txBody>
                    <a:bodyPr/>
                    <a:lstStyle/>
                    <a:p>
                      <a:pPr marL="0" marR="0" algn="ctr">
                        <a:lnSpc>
                          <a:spcPct val="115000"/>
                        </a:lnSpc>
                        <a:spcBef>
                          <a:spcPts val="0"/>
                        </a:spcBef>
                        <a:spcAft>
                          <a:spcPts val="1000"/>
                        </a:spcAft>
                      </a:pPr>
                      <a:r>
                        <a:rPr lang="en-JM" sz="1600" b="1" dirty="0">
                          <a:solidFill>
                            <a:srgbClr val="00B050"/>
                          </a:solidFill>
                          <a:latin typeface="Cambria"/>
                          <a:ea typeface="Times New Roman"/>
                          <a:cs typeface="Times New Roman"/>
                        </a:rPr>
                        <a:t>Sex</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hMerge="1">
                  <a:txBody>
                    <a:bodyPr/>
                    <a:lstStyle/>
                    <a:p>
                      <a:endParaRPr lang="en-JM"/>
                    </a:p>
                  </a:txBody>
                  <a:tcPr/>
                </a:tc>
                <a:tc rowSpan="2">
                  <a:txBody>
                    <a:bodyPr/>
                    <a:lstStyle/>
                    <a:p>
                      <a:pPr marL="0" marR="0">
                        <a:lnSpc>
                          <a:spcPct val="115000"/>
                        </a:lnSpc>
                        <a:spcBef>
                          <a:spcPts val="0"/>
                        </a:spcBef>
                        <a:spcAft>
                          <a:spcPts val="1000"/>
                        </a:spcAft>
                      </a:pPr>
                      <a:r>
                        <a:rPr lang="en-JM" sz="1600" b="1" dirty="0">
                          <a:solidFill>
                            <a:srgbClr val="00B050"/>
                          </a:solidFill>
                          <a:latin typeface="Cambria"/>
                          <a:ea typeface="Times New Roman"/>
                          <a:cs typeface="Times New Roman"/>
                        </a:rPr>
                        <a:t>Total</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515400">
                <a:tc vMerge="1">
                  <a:txBody>
                    <a:bodyPr/>
                    <a:lstStyle/>
                    <a:p>
                      <a:endParaRPr lang="en-JM"/>
                    </a:p>
                  </a:txBody>
                  <a:tcPr/>
                </a:tc>
                <a:tc>
                  <a:txBody>
                    <a:bodyPr/>
                    <a:lstStyle/>
                    <a:p>
                      <a:pPr marL="0" marR="0">
                        <a:lnSpc>
                          <a:spcPct val="115000"/>
                        </a:lnSpc>
                        <a:spcBef>
                          <a:spcPts val="0"/>
                        </a:spcBef>
                        <a:spcAft>
                          <a:spcPts val="1000"/>
                        </a:spcAft>
                      </a:pPr>
                      <a:r>
                        <a:rPr lang="en-JM" sz="1600" b="1" i="1" dirty="0">
                          <a:solidFill>
                            <a:srgbClr val="00B050"/>
                          </a:solidFill>
                          <a:latin typeface="Calibri"/>
                          <a:ea typeface="Times New Roman"/>
                          <a:cs typeface="Times New Roman"/>
                        </a:rPr>
                        <a:t>Boy</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1000"/>
                        </a:spcAft>
                      </a:pPr>
                      <a:r>
                        <a:rPr lang="en-JM" sz="1600" b="1" i="1" dirty="0">
                          <a:solidFill>
                            <a:srgbClr val="00B050"/>
                          </a:solidFill>
                          <a:latin typeface="Calibri"/>
                          <a:ea typeface="Times New Roman"/>
                          <a:cs typeface="Times New Roman"/>
                        </a:rPr>
                        <a:t>Girl</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vMerge="1">
                  <a:txBody>
                    <a:bodyPr/>
                    <a:lstStyle/>
                    <a:p>
                      <a:endParaRPr lang="en-JM"/>
                    </a:p>
                  </a:txBody>
                  <a:tcPr/>
                </a:tc>
              </a:tr>
              <a:tr h="404958">
                <a:tc>
                  <a:txBody>
                    <a:bodyPr/>
                    <a:lstStyle/>
                    <a:p>
                      <a:pPr marL="0" marR="0">
                        <a:lnSpc>
                          <a:spcPct val="115000"/>
                        </a:lnSpc>
                        <a:spcBef>
                          <a:spcPts val="0"/>
                        </a:spcBef>
                        <a:spcAft>
                          <a:spcPts val="1000"/>
                        </a:spcAft>
                      </a:pPr>
                      <a:r>
                        <a:rPr lang="en-JM" sz="1600" b="1" dirty="0">
                          <a:solidFill>
                            <a:srgbClr val="00B050"/>
                          </a:solidFill>
                          <a:latin typeface="Cambria"/>
                          <a:ea typeface="Times New Roman"/>
                          <a:cs typeface="Times New Roman"/>
                        </a:rPr>
                        <a:t>None</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JM" sz="1600" dirty="0">
                          <a:solidFill>
                            <a:srgbClr val="000000"/>
                          </a:solidFill>
                          <a:latin typeface="Calibri"/>
                          <a:ea typeface="Times New Roman"/>
                          <a:cs typeface="Times New Roman"/>
                        </a:rPr>
                        <a:t>6%</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JM" sz="1600" dirty="0">
                          <a:solidFill>
                            <a:srgbClr val="000000"/>
                          </a:solidFill>
                          <a:latin typeface="Calibri"/>
                          <a:ea typeface="Times New Roman"/>
                          <a:cs typeface="Times New Roman"/>
                        </a:rPr>
                        <a:t>4%</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JM" sz="1600" dirty="0">
                          <a:solidFill>
                            <a:srgbClr val="000000"/>
                          </a:solidFill>
                          <a:latin typeface="Calibri"/>
                          <a:ea typeface="Times New Roman"/>
                          <a:cs typeface="Times New Roman"/>
                        </a:rPr>
                        <a:t>5%</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404958">
                <a:tc>
                  <a:txBody>
                    <a:bodyPr/>
                    <a:lstStyle/>
                    <a:p>
                      <a:pPr marL="0" marR="0">
                        <a:lnSpc>
                          <a:spcPct val="115000"/>
                        </a:lnSpc>
                        <a:spcBef>
                          <a:spcPts val="0"/>
                        </a:spcBef>
                        <a:spcAft>
                          <a:spcPts val="1000"/>
                        </a:spcAft>
                      </a:pPr>
                      <a:r>
                        <a:rPr lang="en-JM" sz="1600" b="1" dirty="0">
                          <a:solidFill>
                            <a:srgbClr val="00B050"/>
                          </a:solidFill>
                          <a:latin typeface="Cambria"/>
                          <a:ea typeface="Times New Roman"/>
                          <a:cs typeface="Times New Roman"/>
                        </a:rPr>
                        <a:t>1-3hrs</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r">
                        <a:lnSpc>
                          <a:spcPct val="115000"/>
                        </a:lnSpc>
                        <a:spcBef>
                          <a:spcPts val="0"/>
                        </a:spcBef>
                        <a:spcAft>
                          <a:spcPts val="1000"/>
                        </a:spcAft>
                      </a:pPr>
                      <a:r>
                        <a:rPr lang="en-JM" sz="1600" dirty="0">
                          <a:solidFill>
                            <a:srgbClr val="000000"/>
                          </a:solidFill>
                          <a:latin typeface="Calibri"/>
                          <a:ea typeface="Times New Roman"/>
                          <a:cs typeface="Times New Roman"/>
                        </a:rPr>
                        <a:t>26%</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r">
                        <a:lnSpc>
                          <a:spcPct val="115000"/>
                        </a:lnSpc>
                        <a:spcBef>
                          <a:spcPts val="0"/>
                        </a:spcBef>
                        <a:spcAft>
                          <a:spcPts val="1000"/>
                        </a:spcAft>
                      </a:pPr>
                      <a:r>
                        <a:rPr lang="en-JM" sz="1600" dirty="0">
                          <a:solidFill>
                            <a:srgbClr val="000000"/>
                          </a:solidFill>
                          <a:latin typeface="Calibri"/>
                          <a:ea typeface="Times New Roman"/>
                          <a:cs typeface="Times New Roman"/>
                        </a:rPr>
                        <a:t>28%</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r">
                        <a:lnSpc>
                          <a:spcPct val="115000"/>
                        </a:lnSpc>
                        <a:spcBef>
                          <a:spcPts val="0"/>
                        </a:spcBef>
                        <a:spcAft>
                          <a:spcPts val="1000"/>
                        </a:spcAft>
                      </a:pPr>
                      <a:r>
                        <a:rPr lang="en-JM" sz="1600" dirty="0">
                          <a:solidFill>
                            <a:srgbClr val="000000"/>
                          </a:solidFill>
                          <a:latin typeface="Calibri"/>
                          <a:ea typeface="Times New Roman"/>
                          <a:cs typeface="Times New Roman"/>
                        </a:rPr>
                        <a:t>27%</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404958">
                <a:tc>
                  <a:txBody>
                    <a:bodyPr/>
                    <a:lstStyle/>
                    <a:p>
                      <a:pPr marL="0" marR="0">
                        <a:lnSpc>
                          <a:spcPct val="115000"/>
                        </a:lnSpc>
                        <a:spcBef>
                          <a:spcPts val="0"/>
                        </a:spcBef>
                        <a:spcAft>
                          <a:spcPts val="1000"/>
                        </a:spcAft>
                      </a:pPr>
                      <a:r>
                        <a:rPr lang="en-JM" sz="1600" b="1" dirty="0">
                          <a:solidFill>
                            <a:srgbClr val="00B050"/>
                          </a:solidFill>
                          <a:latin typeface="Cambria"/>
                          <a:ea typeface="Times New Roman"/>
                          <a:cs typeface="Times New Roman"/>
                        </a:rPr>
                        <a:t>4-6hrs</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JM" sz="1600" dirty="0">
                          <a:solidFill>
                            <a:srgbClr val="000000"/>
                          </a:solidFill>
                          <a:latin typeface="Calibri"/>
                          <a:ea typeface="Times New Roman"/>
                          <a:cs typeface="Times New Roman"/>
                        </a:rPr>
                        <a:t>24%</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JM" sz="1600" dirty="0">
                          <a:solidFill>
                            <a:srgbClr val="000000"/>
                          </a:solidFill>
                          <a:latin typeface="Calibri"/>
                          <a:ea typeface="Times New Roman"/>
                          <a:cs typeface="Times New Roman"/>
                        </a:rPr>
                        <a:t>22%</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JM" sz="1600" dirty="0">
                          <a:solidFill>
                            <a:srgbClr val="000000"/>
                          </a:solidFill>
                          <a:latin typeface="Calibri"/>
                          <a:ea typeface="Times New Roman"/>
                          <a:cs typeface="Times New Roman"/>
                        </a:rPr>
                        <a:t>23%</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404958">
                <a:tc>
                  <a:txBody>
                    <a:bodyPr/>
                    <a:lstStyle/>
                    <a:p>
                      <a:pPr marL="0" marR="0">
                        <a:lnSpc>
                          <a:spcPct val="115000"/>
                        </a:lnSpc>
                        <a:spcBef>
                          <a:spcPts val="0"/>
                        </a:spcBef>
                        <a:spcAft>
                          <a:spcPts val="1000"/>
                        </a:spcAft>
                      </a:pPr>
                      <a:r>
                        <a:rPr lang="en-JM" sz="1600" b="1" dirty="0">
                          <a:solidFill>
                            <a:srgbClr val="00B050"/>
                          </a:solidFill>
                          <a:latin typeface="Cambria"/>
                          <a:ea typeface="Times New Roman"/>
                          <a:cs typeface="Times New Roman"/>
                        </a:rPr>
                        <a:t>7-9hrs</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r">
                        <a:lnSpc>
                          <a:spcPct val="115000"/>
                        </a:lnSpc>
                        <a:spcBef>
                          <a:spcPts val="0"/>
                        </a:spcBef>
                        <a:spcAft>
                          <a:spcPts val="1000"/>
                        </a:spcAft>
                      </a:pPr>
                      <a:r>
                        <a:rPr lang="en-JM" sz="1600" dirty="0">
                          <a:solidFill>
                            <a:srgbClr val="000000"/>
                          </a:solidFill>
                          <a:latin typeface="Calibri"/>
                          <a:ea typeface="Times New Roman"/>
                          <a:cs typeface="Times New Roman"/>
                        </a:rPr>
                        <a:t>13%</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r">
                        <a:lnSpc>
                          <a:spcPct val="115000"/>
                        </a:lnSpc>
                        <a:spcBef>
                          <a:spcPts val="0"/>
                        </a:spcBef>
                        <a:spcAft>
                          <a:spcPts val="1000"/>
                        </a:spcAft>
                      </a:pPr>
                      <a:r>
                        <a:rPr lang="en-JM" sz="1600" dirty="0">
                          <a:solidFill>
                            <a:srgbClr val="000000"/>
                          </a:solidFill>
                          <a:latin typeface="Calibri"/>
                          <a:ea typeface="Times New Roman"/>
                          <a:cs typeface="Times New Roman"/>
                        </a:rPr>
                        <a:t>14%</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r">
                        <a:lnSpc>
                          <a:spcPct val="115000"/>
                        </a:lnSpc>
                        <a:spcBef>
                          <a:spcPts val="0"/>
                        </a:spcBef>
                        <a:spcAft>
                          <a:spcPts val="1000"/>
                        </a:spcAft>
                      </a:pPr>
                      <a:r>
                        <a:rPr lang="en-JM" sz="1600" dirty="0">
                          <a:solidFill>
                            <a:srgbClr val="000000"/>
                          </a:solidFill>
                          <a:latin typeface="Calibri"/>
                          <a:ea typeface="Times New Roman"/>
                          <a:cs typeface="Times New Roman"/>
                        </a:rPr>
                        <a:t>14%</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404958">
                <a:tc>
                  <a:txBody>
                    <a:bodyPr/>
                    <a:lstStyle/>
                    <a:p>
                      <a:pPr marL="0" marR="0">
                        <a:lnSpc>
                          <a:spcPct val="115000"/>
                        </a:lnSpc>
                        <a:spcBef>
                          <a:spcPts val="0"/>
                        </a:spcBef>
                        <a:spcAft>
                          <a:spcPts val="1000"/>
                        </a:spcAft>
                      </a:pPr>
                      <a:r>
                        <a:rPr lang="en-JM" sz="1600" b="1" dirty="0">
                          <a:solidFill>
                            <a:srgbClr val="00B050"/>
                          </a:solidFill>
                          <a:latin typeface="Cambria"/>
                          <a:ea typeface="Times New Roman"/>
                          <a:cs typeface="Times New Roman"/>
                        </a:rPr>
                        <a:t>10hrs or more</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JM" sz="1600" dirty="0">
                          <a:solidFill>
                            <a:srgbClr val="000000"/>
                          </a:solidFill>
                          <a:latin typeface="Calibri"/>
                          <a:ea typeface="Times New Roman"/>
                          <a:cs typeface="Times New Roman"/>
                        </a:rPr>
                        <a:t>31%</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JM" sz="1600" dirty="0">
                          <a:solidFill>
                            <a:srgbClr val="000000"/>
                          </a:solidFill>
                          <a:latin typeface="Calibri"/>
                          <a:ea typeface="Times New Roman"/>
                          <a:cs typeface="Times New Roman"/>
                        </a:rPr>
                        <a:t>32%</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JM" sz="1600" dirty="0">
                          <a:solidFill>
                            <a:srgbClr val="000000"/>
                          </a:solidFill>
                          <a:latin typeface="Calibri"/>
                          <a:ea typeface="Times New Roman"/>
                          <a:cs typeface="Times New Roman"/>
                        </a:rPr>
                        <a:t>32%</a:t>
                      </a:r>
                      <a:endParaRPr lang="en-JM" sz="16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3" name="Rectangle 2"/>
          <p:cNvSpPr/>
          <p:nvPr/>
        </p:nvSpPr>
        <p:spPr>
          <a:xfrm>
            <a:off x="905256" y="377411"/>
            <a:ext cx="7086600" cy="800219"/>
          </a:xfrm>
          <a:prstGeom prst="rect">
            <a:avLst/>
          </a:prstGeom>
          <a:solidFill>
            <a:srgbClr val="FFC000"/>
          </a:solidFill>
        </p:spPr>
        <p:txBody>
          <a:bodyPr wrap="square">
            <a:spAutoFit/>
          </a:bodyPr>
          <a:lstStyle/>
          <a:p>
            <a:pPr algn="ctr"/>
            <a:r>
              <a:rPr lang="en-US" sz="3200" b="1" dirty="0">
                <a:solidFill>
                  <a:srgbClr val="0070C0"/>
                </a:solidFill>
                <a:latin typeface="Times New Roman" panose="02020603050405020304" pitchFamily="18" charset="0"/>
                <a:cs typeface="Times New Roman" panose="02020603050405020304" pitchFamily="18" charset="0"/>
                <a:sym typeface="Barlow"/>
              </a:rPr>
              <a:t>Hours of </a:t>
            </a:r>
            <a:r>
              <a:rPr lang="en-US" sz="3200" b="1" dirty="0" smtClean="0">
                <a:solidFill>
                  <a:srgbClr val="0070C0"/>
                </a:solidFill>
                <a:latin typeface="Times New Roman" panose="02020603050405020304" pitchFamily="18" charset="0"/>
                <a:cs typeface="Times New Roman" panose="02020603050405020304" pitchFamily="18" charset="0"/>
                <a:sym typeface="Barlow"/>
              </a:rPr>
              <a:t>Usage</a:t>
            </a:r>
          </a:p>
          <a:p>
            <a:pPr algn="ctr"/>
            <a:endParaRPr lang="en-JM" dirty="0"/>
          </a:p>
        </p:txBody>
      </p:sp>
    </p:spTree>
    <p:extLst>
      <p:ext uri="{BB962C8B-B14F-4D97-AF65-F5344CB8AC3E}">
        <p14:creationId xmlns:p14="http://schemas.microsoft.com/office/powerpoint/2010/main" val="1867512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3" name="Title 4"/>
          <p:cNvSpPr txBox="1">
            <a:spLocks/>
          </p:cNvSpPr>
          <p:nvPr/>
        </p:nvSpPr>
        <p:spPr>
          <a:xfrm>
            <a:off x="1292926" y="0"/>
            <a:ext cx="7851074" cy="738130"/>
          </a:xfrm>
          <a:prstGeom prst="rect">
            <a:avLst/>
          </a:prstGeom>
          <a:solidFill>
            <a:srgbClr val="FFC000"/>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JM" sz="3200" b="1" dirty="0" smtClean="0">
                <a:solidFill>
                  <a:srgbClr val="0070C0"/>
                </a:solidFill>
                <a:latin typeface="Times New Roman" panose="02020603050405020304" pitchFamily="18" charset="0"/>
                <a:cs typeface="Times New Roman" panose="02020603050405020304" pitchFamily="18" charset="0"/>
              </a:rPr>
              <a:t>Connected at All Times</a:t>
            </a:r>
            <a:endParaRPr lang="en-JM" sz="3200" b="1" dirty="0">
              <a:solidFill>
                <a:srgbClr val="0070C0"/>
              </a:solidFill>
              <a:latin typeface="Times New Roman" panose="02020603050405020304" pitchFamily="18" charset="0"/>
              <a:cs typeface="Times New Roman" panose="02020603050405020304" pitchFamily="18" charset="0"/>
            </a:endParaRPr>
          </a:p>
        </p:txBody>
      </p:sp>
      <p:sp>
        <p:nvSpPr>
          <p:cNvPr id="4" name="Text Placeholder 5"/>
          <p:cNvSpPr txBox="1">
            <a:spLocks/>
          </p:cNvSpPr>
          <p:nvPr/>
        </p:nvSpPr>
        <p:spPr>
          <a:xfrm>
            <a:off x="1432613" y="853808"/>
            <a:ext cx="7571700" cy="6037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FF9900"/>
              </a:buClr>
              <a:buFont typeface="Wingdings" panose="05000000000000000000" pitchFamily="2" charset="2"/>
              <a:buChar char="q"/>
            </a:pPr>
            <a:r>
              <a:rPr lang="en-JM" dirty="0"/>
              <a:t>This section examines the extent to which students feel the need to be connected at all times</a:t>
            </a:r>
          </a:p>
          <a:p>
            <a:pPr marL="285750" indent="-285750">
              <a:buFont typeface="Wingdings" panose="05000000000000000000" pitchFamily="2" charset="2"/>
              <a:buChar char="q"/>
            </a:pPr>
            <a:endParaRPr lang="en-JM"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742" y="1679317"/>
            <a:ext cx="3267531" cy="30388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86" y="1518487"/>
            <a:ext cx="3248479" cy="3360558"/>
          </a:xfrm>
          <a:prstGeom prst="rect">
            <a:avLst/>
          </a:prstGeom>
        </p:spPr>
      </p:pic>
    </p:spTree>
    <p:extLst>
      <p:ext uri="{BB962C8B-B14F-4D97-AF65-F5344CB8AC3E}">
        <p14:creationId xmlns:p14="http://schemas.microsoft.com/office/powerpoint/2010/main" val="2074604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9" name="Google Shape;179;p22"/>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180" name="Google Shape;180;p22"/>
          <p:cNvSpPr/>
          <p:nvPr/>
        </p:nvSpPr>
        <p:spPr>
          <a:xfrm>
            <a:off x="8191382" y="636358"/>
            <a:ext cx="320958" cy="320938"/>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Shape 215"/>
          <p:cNvSpPr txBox="1">
            <a:spLocks/>
          </p:cNvSpPr>
          <p:nvPr/>
        </p:nvSpPr>
        <p:spPr>
          <a:xfrm>
            <a:off x="857669" y="411480"/>
            <a:ext cx="7024459" cy="804672"/>
          </a:xfrm>
          <a:prstGeom prst="rect">
            <a:avLst/>
          </a:prstGeom>
          <a:solidFill>
            <a:srgbClr val="FFC000"/>
          </a:solidFill>
        </p:spPr>
        <p:txBody>
          <a:bodyPr spcFirstLastPara="1" wrap="square" lIns="91425" tIns="91425" rIns="91425" bIns="91425" anchor="b" anchorCtr="0">
            <a:noAutofit/>
          </a:bodyPr>
          <a:lstStyle/>
          <a:p>
            <a:pPr algn="ctr">
              <a:defRPr/>
            </a:pPr>
            <a:r>
              <a:rPr lang="en-JM" sz="3200" b="1" dirty="0" smtClean="0">
                <a:solidFill>
                  <a:srgbClr val="0070C0"/>
                </a:solidFill>
                <a:latin typeface="Roboto Slab" charset="0"/>
                <a:ea typeface="Roboto Slab" charset="0"/>
              </a:rPr>
              <a:t>Cyberbullying</a:t>
            </a:r>
            <a:endParaRPr lang="en-JM" sz="3200" b="1" dirty="0">
              <a:solidFill>
                <a:srgbClr val="0070C0"/>
              </a:solidFill>
              <a:latin typeface="Roboto Slab" charset="0"/>
              <a:ea typeface="Roboto Slab" charset="0"/>
            </a:endParaRPr>
          </a:p>
        </p:txBody>
      </p:sp>
      <p:sp>
        <p:nvSpPr>
          <p:cNvPr id="2" name="Text Placeholder 1"/>
          <p:cNvSpPr>
            <a:spLocks noGrp="1"/>
          </p:cNvSpPr>
          <p:nvPr>
            <p:ph type="body" idx="1"/>
          </p:nvPr>
        </p:nvSpPr>
        <p:spPr>
          <a:xfrm>
            <a:off x="1285622" y="1230588"/>
            <a:ext cx="7858378" cy="3912911"/>
          </a:xfrm>
        </p:spPr>
        <p:txBody>
          <a:bodyPr/>
          <a:lstStyle/>
          <a:p>
            <a:pPr marL="285750" lvl="0" indent="-285750">
              <a:spcBef>
                <a:spcPts val="0"/>
              </a:spcBef>
              <a:buClr>
                <a:srgbClr val="FF9900"/>
              </a:buClr>
              <a:buSzTx/>
              <a:buFont typeface="Wingdings" pitchFamily="2" charset="2"/>
              <a:buChar char="q"/>
            </a:pPr>
            <a:r>
              <a:rPr lang="en-JM" sz="1400" dirty="0">
                <a:solidFill>
                  <a:srgbClr val="000000"/>
                </a:solidFill>
                <a:latin typeface="Arial"/>
                <a:cs typeface="Arial"/>
                <a:sym typeface="Arial"/>
              </a:rPr>
              <a:t>The data indicates that four in ten, (40%) of Jamaican students have experienced cyberbullying with both boys and girl experiencing it equally. </a:t>
            </a:r>
          </a:p>
          <a:p>
            <a:pPr marL="0" lvl="0" indent="0">
              <a:spcBef>
                <a:spcPts val="0"/>
              </a:spcBef>
              <a:buClr>
                <a:srgbClr val="000000"/>
              </a:buClr>
              <a:buSzTx/>
              <a:buNone/>
            </a:pPr>
            <a:endParaRPr lang="en-JM" sz="1400" dirty="0">
              <a:solidFill>
                <a:srgbClr val="000000"/>
              </a:solidFill>
              <a:latin typeface="Arial"/>
              <a:cs typeface="Arial"/>
              <a:sym typeface="Arial"/>
            </a:endParaRPr>
          </a:p>
          <a:p>
            <a:endParaRPr lang="en-US" dirty="0"/>
          </a:p>
        </p:txBody>
      </p:sp>
      <p:sp>
        <p:nvSpPr>
          <p:cNvPr id="12" name="Flowchart: Decision 11"/>
          <p:cNvSpPr/>
          <p:nvPr/>
        </p:nvSpPr>
        <p:spPr>
          <a:xfrm>
            <a:off x="3358789" y="1925596"/>
            <a:ext cx="2895600" cy="1219200"/>
          </a:xfrm>
          <a:prstGeom prst="flowChartDecision">
            <a:avLst/>
          </a:prstGeom>
          <a:solidFill>
            <a:sysClr val="windowText" lastClr="000000"/>
          </a:solidFill>
          <a:ln w="25400" cap="flat" cmpd="sng" algn="ctr">
            <a:solidFill>
              <a:srgbClr val="FF38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JM" sz="1800" b="1" i="0" u="none" strike="noStrike" kern="0" cap="none" spc="0" normalizeH="0" baseline="0" noProof="0" dirty="0" smtClean="0">
                <a:ln>
                  <a:noFill/>
                </a:ln>
                <a:solidFill>
                  <a:prstClr val="white"/>
                </a:solidFill>
                <a:effectLst/>
                <a:uLnTx/>
                <a:uFillTx/>
                <a:latin typeface="Arial"/>
                <a:ea typeface="+mn-ea"/>
                <a:cs typeface="+mn-cs"/>
              </a:rPr>
              <a:t>The Main Means of Bullying</a:t>
            </a:r>
          </a:p>
        </p:txBody>
      </p:sp>
      <p:sp>
        <p:nvSpPr>
          <p:cNvPr id="14" name="Flowchart: Decision 13"/>
          <p:cNvSpPr/>
          <p:nvPr/>
        </p:nvSpPr>
        <p:spPr>
          <a:xfrm>
            <a:off x="1285622" y="2557373"/>
            <a:ext cx="2286000" cy="1219200"/>
          </a:xfrm>
          <a:prstGeom prst="flowChartDecisi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1200" dirty="0" smtClean="0"/>
              <a:t>Calling someone a name 75%</a:t>
            </a:r>
            <a:endParaRPr lang="en-JM" sz="1200" dirty="0"/>
          </a:p>
        </p:txBody>
      </p:sp>
      <p:cxnSp>
        <p:nvCxnSpPr>
          <p:cNvPr id="15" name="Straight Arrow Connector 14"/>
          <p:cNvCxnSpPr/>
          <p:nvPr/>
        </p:nvCxnSpPr>
        <p:spPr>
          <a:xfrm flipH="1">
            <a:off x="2917861" y="2400698"/>
            <a:ext cx="1142124" cy="398154"/>
          </a:xfrm>
          <a:prstGeom prst="straightConnector1">
            <a:avLst/>
          </a:prstGeom>
          <a:ln w="190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Flowchart: Decision 15"/>
          <p:cNvSpPr/>
          <p:nvPr/>
        </p:nvSpPr>
        <p:spPr>
          <a:xfrm>
            <a:off x="2869287" y="3569616"/>
            <a:ext cx="2286000" cy="1295400"/>
          </a:xfrm>
          <a:prstGeom prst="flowChartDecision">
            <a:avLst/>
          </a:prstGeom>
          <a:solidFill>
            <a:srgbClr val="7030A0"/>
          </a:solidFill>
          <a:ln w="25400" cap="flat" cmpd="sng" algn="ctr">
            <a:solidFill>
              <a:srgbClr val="FF38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JM" sz="1200" b="0" i="0" u="none" strike="noStrike" kern="0" cap="none" spc="0" normalizeH="0" baseline="0" noProof="0" dirty="0" smtClean="0">
                <a:ln>
                  <a:noFill/>
                </a:ln>
                <a:solidFill>
                  <a:prstClr val="white"/>
                </a:solidFill>
                <a:effectLst/>
                <a:uLnTx/>
                <a:uFillTx/>
                <a:latin typeface="Arial"/>
                <a:ea typeface="+mn-ea"/>
                <a:cs typeface="+mn-cs"/>
              </a:rPr>
              <a:t>Threaten to physically hurt someone 28%</a:t>
            </a:r>
          </a:p>
        </p:txBody>
      </p:sp>
      <p:cxnSp>
        <p:nvCxnSpPr>
          <p:cNvPr id="19" name="Straight Arrow Connector 18"/>
          <p:cNvCxnSpPr>
            <a:endCxn id="16" idx="0"/>
          </p:cNvCxnSpPr>
          <p:nvPr/>
        </p:nvCxnSpPr>
        <p:spPr>
          <a:xfrm flipH="1">
            <a:off x="4012287" y="2862981"/>
            <a:ext cx="515830" cy="706635"/>
          </a:xfrm>
          <a:prstGeom prst="straightConnector1">
            <a:avLst/>
          </a:prstGeom>
          <a:ln w="190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Flowchart: Decision 21"/>
          <p:cNvSpPr/>
          <p:nvPr/>
        </p:nvSpPr>
        <p:spPr>
          <a:xfrm>
            <a:off x="5003513" y="3282064"/>
            <a:ext cx="2133600" cy="1371600"/>
          </a:xfrm>
          <a:prstGeom prst="flowChartDecision">
            <a:avLst/>
          </a:prstGeom>
          <a:solidFill>
            <a:srgbClr val="7030A0"/>
          </a:solidFill>
          <a:ln w="25400" cap="flat" cmpd="sng" algn="ctr">
            <a:solidFill>
              <a:srgbClr val="FF38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JM" sz="1200" b="0" i="0" u="none" strike="noStrike" kern="0" cap="none" spc="0" normalizeH="0" baseline="0" noProof="0" dirty="0" smtClean="0">
                <a:ln>
                  <a:noFill/>
                </a:ln>
                <a:solidFill>
                  <a:prstClr val="white"/>
                </a:solidFill>
                <a:effectLst/>
                <a:uLnTx/>
                <a:uFillTx/>
                <a:latin typeface="Arial"/>
                <a:ea typeface="+mn-ea"/>
                <a:cs typeface="+mn-cs"/>
              </a:rPr>
              <a:t>Spreading rumours 19%</a:t>
            </a:r>
          </a:p>
        </p:txBody>
      </p:sp>
      <p:sp>
        <p:nvSpPr>
          <p:cNvPr id="23" name="Flowchart: Decision 22"/>
          <p:cNvSpPr/>
          <p:nvPr/>
        </p:nvSpPr>
        <p:spPr>
          <a:xfrm>
            <a:off x="6305815" y="2758988"/>
            <a:ext cx="2514600" cy="1143000"/>
          </a:xfrm>
          <a:prstGeom prst="flowChartDecision">
            <a:avLst/>
          </a:prstGeom>
          <a:solidFill>
            <a:srgbClr val="7030A0"/>
          </a:solidFill>
          <a:ln w="25400" cap="flat" cmpd="sng" algn="ctr">
            <a:solidFill>
              <a:srgbClr val="FF38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JM" sz="1200" b="0" i="0" u="none" strike="noStrike" kern="0" cap="none" spc="0" normalizeH="0" baseline="0" noProof="0" dirty="0" smtClean="0">
                <a:ln>
                  <a:noFill/>
                </a:ln>
                <a:solidFill>
                  <a:prstClr val="white"/>
                </a:solidFill>
                <a:effectLst/>
                <a:uLnTx/>
                <a:uFillTx/>
                <a:latin typeface="Arial"/>
                <a:ea typeface="+mn-ea"/>
                <a:cs typeface="+mn-cs"/>
              </a:rPr>
              <a:t>Posting an embarrassing photo 33%</a:t>
            </a:r>
          </a:p>
        </p:txBody>
      </p:sp>
      <p:cxnSp>
        <p:nvCxnSpPr>
          <p:cNvPr id="26" name="Straight Arrow Connector 25"/>
          <p:cNvCxnSpPr/>
          <p:nvPr/>
        </p:nvCxnSpPr>
        <p:spPr>
          <a:xfrm>
            <a:off x="5349320" y="2795933"/>
            <a:ext cx="446362" cy="694037"/>
          </a:xfrm>
          <a:prstGeom prst="straightConnector1">
            <a:avLst/>
          </a:prstGeom>
          <a:ln w="190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247403" y="2533047"/>
            <a:ext cx="828189" cy="422646"/>
          </a:xfrm>
          <a:prstGeom prst="straightConnector1">
            <a:avLst/>
          </a:prstGeom>
          <a:ln w="190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pSp>
        <p:nvGrpSpPr>
          <p:cNvPr id="306" name="Google Shape;306;p31"/>
          <p:cNvGrpSpPr/>
          <p:nvPr/>
        </p:nvGrpSpPr>
        <p:grpSpPr>
          <a:xfrm>
            <a:off x="8176601" y="622214"/>
            <a:ext cx="355087" cy="349235"/>
            <a:chOff x="1244325" y="4999400"/>
            <a:chExt cx="444525" cy="437200"/>
          </a:xfrm>
        </p:grpSpPr>
        <p:sp>
          <p:nvSpPr>
            <p:cNvPr id="307" name="Google Shape;307;p31"/>
            <p:cNvSpPr/>
            <p:nvPr/>
          </p:nvSpPr>
          <p:spPr>
            <a:xfrm>
              <a:off x="1244325" y="5161200"/>
              <a:ext cx="374925" cy="222275"/>
            </a:xfrm>
            <a:custGeom>
              <a:avLst/>
              <a:gdLst/>
              <a:ahLst/>
              <a:cxnLst/>
              <a:rect l="l" t="t" r="r" b="b"/>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1244325" y="5397500"/>
              <a:ext cx="444525" cy="39100"/>
            </a:xfrm>
            <a:custGeom>
              <a:avLst/>
              <a:gdLst/>
              <a:ahLst/>
              <a:cxnLst/>
              <a:rect l="l" t="t" r="r" b="b"/>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1451925" y="4999400"/>
              <a:ext cx="31175" cy="129450"/>
            </a:xfrm>
            <a:custGeom>
              <a:avLst/>
              <a:gdLst/>
              <a:ahLst/>
              <a:cxnLst/>
              <a:rect l="l" t="t" r="r" b="b"/>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1407975" y="4999400"/>
              <a:ext cx="31150" cy="129450"/>
            </a:xfrm>
            <a:custGeom>
              <a:avLst/>
              <a:gdLst/>
              <a:ahLst/>
              <a:cxnLst/>
              <a:rect l="l" t="t" r="r" b="b"/>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1495900" y="4999400"/>
              <a:ext cx="30550" cy="129450"/>
            </a:xfrm>
            <a:custGeom>
              <a:avLst/>
              <a:gdLst/>
              <a:ahLst/>
              <a:cxnLst/>
              <a:rect l="l" t="t" r="r" b="b"/>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3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20" name="Shape 215"/>
          <p:cNvSpPr txBox="1">
            <a:spLocks/>
          </p:cNvSpPr>
          <p:nvPr/>
        </p:nvSpPr>
        <p:spPr>
          <a:xfrm>
            <a:off x="868681" y="384048"/>
            <a:ext cx="7068312" cy="786383"/>
          </a:xfrm>
          <a:prstGeom prst="rect">
            <a:avLst/>
          </a:prstGeom>
          <a:solidFill>
            <a:srgbClr val="FFC000"/>
          </a:solidFill>
        </p:spPr>
        <p:txBody>
          <a:bodyPr spcFirstLastPara="1" wrap="square" lIns="91425" tIns="91425" rIns="91425" bIns="91425" anchor="b" anchorCtr="0">
            <a:noAutofit/>
          </a:bodyPr>
          <a:lstStyle/>
          <a:p>
            <a:pPr>
              <a:defRPr/>
            </a:pPr>
            <a:r>
              <a:rPr lang="en-JM" sz="3200" b="1" dirty="0" smtClean="0">
                <a:solidFill>
                  <a:srgbClr val="0070C0"/>
                </a:solidFill>
                <a:latin typeface="Roboto Slab" charset="0"/>
                <a:ea typeface="Roboto Slab" charset="0"/>
              </a:rPr>
              <a:t>Cyberbullying Cont’d</a:t>
            </a:r>
            <a:endParaRPr lang="en-JM" sz="3200" b="1" dirty="0">
              <a:solidFill>
                <a:srgbClr val="0070C0"/>
              </a:solidFill>
              <a:latin typeface="Roboto Slab" charset="0"/>
              <a:ea typeface="Roboto Slab" charset="0"/>
            </a:endParaRPr>
          </a:p>
        </p:txBody>
      </p:sp>
      <p:sp>
        <p:nvSpPr>
          <p:cNvPr id="21" name="TextBox 20"/>
          <p:cNvSpPr txBox="1"/>
          <p:nvPr/>
        </p:nvSpPr>
        <p:spPr>
          <a:xfrm>
            <a:off x="1387011" y="1375225"/>
            <a:ext cx="7239000" cy="1938992"/>
          </a:xfrm>
          <a:prstGeom prst="rect">
            <a:avLst/>
          </a:prstGeom>
          <a:noFill/>
        </p:spPr>
        <p:txBody>
          <a:bodyPr wrap="square" rtlCol="0">
            <a:spAutoFit/>
          </a:bodyPr>
          <a:lstStyle/>
          <a:p>
            <a:pPr marL="285750" marR="0" lvl="0" indent="-285750" defTabSz="914400" eaLnBrk="1" fontAlgn="auto" latinLnBrk="0" hangingPunct="1">
              <a:lnSpc>
                <a:spcPct val="150000"/>
              </a:lnSpc>
              <a:spcBef>
                <a:spcPts val="0"/>
              </a:spcBef>
              <a:spcAft>
                <a:spcPts val="0"/>
              </a:spcAft>
              <a:buClr>
                <a:srgbClr val="FF9900"/>
              </a:buClr>
              <a:buSzTx/>
              <a:buFont typeface="Wingdings" pitchFamily="2" charset="2"/>
              <a:buChar char="q"/>
              <a:tabLst/>
              <a:defRPr/>
            </a:pPr>
            <a:r>
              <a:rPr kumimoji="0" lang="en-JM" sz="1600" b="0" i="0" u="none" strike="noStrike" kern="0" cap="none" spc="0" normalizeH="0" baseline="0" noProof="0" dirty="0" smtClean="0">
                <a:ln>
                  <a:noFill/>
                </a:ln>
                <a:solidFill>
                  <a:sysClr val="windowText" lastClr="000000"/>
                </a:solidFill>
                <a:effectLst/>
                <a:uLnTx/>
                <a:uFillTx/>
              </a:rPr>
              <a:t>Students response to cyberbullying was primarily non-confrontational. The techniques used included:</a:t>
            </a:r>
          </a:p>
          <a:p>
            <a:pPr marL="0" marR="0" lvl="0" indent="0" defTabSz="914400" eaLnBrk="1" fontAlgn="auto" latinLnBrk="0" hangingPunct="1">
              <a:lnSpc>
                <a:spcPct val="150000"/>
              </a:lnSpc>
              <a:spcBef>
                <a:spcPts val="0"/>
              </a:spcBef>
              <a:spcAft>
                <a:spcPts val="0"/>
              </a:spcAft>
              <a:buClrTx/>
              <a:buSzTx/>
              <a:buFontTx/>
              <a:buChar char="-"/>
              <a:tabLst/>
              <a:defRPr/>
            </a:pPr>
            <a:r>
              <a:rPr kumimoji="0" lang="en-JM" sz="1600" b="0" i="0" u="none" strike="noStrike" kern="0" cap="none" spc="0" normalizeH="0" baseline="0" noProof="0" dirty="0" smtClean="0">
                <a:ln>
                  <a:noFill/>
                </a:ln>
                <a:solidFill>
                  <a:sysClr val="windowText" lastClr="000000"/>
                </a:solidFill>
                <a:effectLst/>
                <a:uLnTx/>
                <a:uFillTx/>
              </a:rPr>
              <a:t> blocking the persons (60%)</a:t>
            </a:r>
          </a:p>
          <a:p>
            <a:pPr marL="0" marR="0" lvl="0" indent="0" defTabSz="914400" eaLnBrk="1" fontAlgn="auto" latinLnBrk="0" hangingPunct="1">
              <a:lnSpc>
                <a:spcPct val="150000"/>
              </a:lnSpc>
              <a:spcBef>
                <a:spcPts val="0"/>
              </a:spcBef>
              <a:spcAft>
                <a:spcPts val="0"/>
              </a:spcAft>
              <a:buClrTx/>
              <a:buSzTx/>
              <a:buFontTx/>
              <a:buChar char="-"/>
              <a:tabLst/>
              <a:defRPr/>
            </a:pPr>
            <a:r>
              <a:rPr kumimoji="0" lang="en-JM" sz="1600" b="0" i="0" u="none" strike="noStrike" kern="0" cap="none" spc="0" normalizeH="0" baseline="0" noProof="0" dirty="0" smtClean="0">
                <a:ln>
                  <a:noFill/>
                </a:ln>
                <a:solidFill>
                  <a:sysClr val="windowText" lastClr="000000"/>
                </a:solidFill>
                <a:effectLst/>
                <a:uLnTx/>
                <a:uFillTx/>
              </a:rPr>
              <a:t> ignoring the persons (40%)</a:t>
            </a:r>
          </a:p>
          <a:p>
            <a:pPr marL="0" marR="0" lvl="0" indent="0" defTabSz="914400" eaLnBrk="1" fontAlgn="auto" latinLnBrk="0" hangingPunct="1">
              <a:lnSpc>
                <a:spcPct val="150000"/>
              </a:lnSpc>
              <a:spcBef>
                <a:spcPts val="0"/>
              </a:spcBef>
              <a:spcAft>
                <a:spcPts val="0"/>
              </a:spcAft>
              <a:buClrTx/>
              <a:buSzTx/>
              <a:buFontTx/>
              <a:buChar char="-"/>
              <a:tabLst/>
              <a:defRPr/>
            </a:pPr>
            <a:r>
              <a:rPr kumimoji="0" lang="en-JM" sz="1600" b="0" i="0" u="none" strike="noStrike" kern="0" cap="none" spc="0" normalizeH="0" baseline="0" noProof="0" dirty="0" smtClean="0">
                <a:ln>
                  <a:noFill/>
                </a:ln>
                <a:solidFill>
                  <a:sysClr val="windowText" lastClr="000000"/>
                </a:solidFill>
                <a:effectLst/>
                <a:uLnTx/>
                <a:uFillTx/>
              </a:rPr>
              <a:t> a significant minority would confront the person (35%)</a:t>
            </a:r>
          </a:p>
        </p:txBody>
      </p:sp>
      <p:pic>
        <p:nvPicPr>
          <p:cNvPr id="6" name="Picture 5"/>
          <p:cNvPicPr>
            <a:picLocks noChangeAspect="1"/>
          </p:cNvPicPr>
          <p:nvPr/>
        </p:nvPicPr>
        <p:blipFill>
          <a:blip r:embed="rId3"/>
          <a:stretch>
            <a:fillRect/>
          </a:stretch>
        </p:blipFill>
        <p:spPr>
          <a:xfrm>
            <a:off x="2825394" y="3317381"/>
            <a:ext cx="4202130" cy="173708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4" name="Google Shape;234;p26"/>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grpSp>
        <p:nvGrpSpPr>
          <p:cNvPr id="235" name="Google Shape;235;p26"/>
          <p:cNvGrpSpPr/>
          <p:nvPr/>
        </p:nvGrpSpPr>
        <p:grpSpPr>
          <a:xfrm>
            <a:off x="8214395" y="634895"/>
            <a:ext cx="310214" cy="323873"/>
            <a:chOff x="3294650" y="3652450"/>
            <a:chExt cx="388350" cy="405450"/>
          </a:xfrm>
        </p:grpSpPr>
        <p:sp>
          <p:nvSpPr>
            <p:cNvPr id="236" name="Google Shape;236;p26"/>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Shape 215"/>
          <p:cNvSpPr txBox="1">
            <a:spLocks/>
          </p:cNvSpPr>
          <p:nvPr/>
        </p:nvSpPr>
        <p:spPr>
          <a:xfrm>
            <a:off x="863029" y="367132"/>
            <a:ext cx="7351366" cy="867308"/>
          </a:xfrm>
          <a:prstGeom prst="rect">
            <a:avLst/>
          </a:prstGeom>
          <a:solidFill>
            <a:srgbClr val="FFC000"/>
          </a:solidFill>
        </p:spPr>
        <p:txBody>
          <a:bodyPr spcFirstLastPara="1" wrap="square" lIns="91425" tIns="91425" rIns="91425" bIns="91425" anchor="b" anchorCtr="0">
            <a:noAutofit/>
          </a:bodyPr>
          <a:lstStyle/>
          <a:p>
            <a:pPr>
              <a:defRPr/>
            </a:pPr>
            <a:r>
              <a:rPr lang="en-JM" sz="3200" b="1" dirty="0" smtClean="0">
                <a:solidFill>
                  <a:srgbClr val="0070C0"/>
                </a:solidFill>
                <a:latin typeface="Roboto Slab" charset="0"/>
                <a:ea typeface="Roboto Slab" charset="0"/>
              </a:rPr>
              <a:t>Cyberbullying Cont’d</a:t>
            </a:r>
            <a:endParaRPr lang="en-JM" sz="3200" b="1" dirty="0">
              <a:solidFill>
                <a:srgbClr val="0070C0"/>
              </a:solidFill>
              <a:latin typeface="Roboto Slab" charset="0"/>
              <a:ea typeface="Roboto Slab" charset="0"/>
            </a:endParaRPr>
          </a:p>
        </p:txBody>
      </p:sp>
      <p:pic>
        <p:nvPicPr>
          <p:cNvPr id="11" name="Picture 10" descr="onlinethreats.jpg"/>
          <p:cNvPicPr>
            <a:picLocks noChangeAspect="1"/>
          </p:cNvPicPr>
          <p:nvPr/>
        </p:nvPicPr>
        <p:blipFill>
          <a:blip r:embed="rId3"/>
          <a:stretch>
            <a:fillRect/>
          </a:stretch>
        </p:blipFill>
        <p:spPr>
          <a:xfrm>
            <a:off x="2983907" y="1530274"/>
            <a:ext cx="4230385" cy="2181292"/>
          </a:xfrm>
          <a:prstGeom prst="rect">
            <a:avLst/>
          </a:prstGeom>
        </p:spPr>
      </p:pic>
      <p:sp>
        <p:nvSpPr>
          <p:cNvPr id="12" name="TextBox 11"/>
          <p:cNvSpPr txBox="1"/>
          <p:nvPr/>
        </p:nvSpPr>
        <p:spPr>
          <a:xfrm>
            <a:off x="1251000" y="3620006"/>
            <a:ext cx="7696200" cy="152349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JM" sz="1800" b="0" i="0" u="none" strike="noStrike" kern="0" cap="none" spc="0" normalizeH="0" baseline="0" noProof="0" dirty="0" smtClean="0">
                <a:ln>
                  <a:noFill/>
                </a:ln>
                <a:solidFill>
                  <a:sysClr val="windowText" lastClr="000000"/>
                </a:solidFill>
                <a:effectLst/>
                <a:uLnTx/>
                <a:uFillTx/>
              </a:rPr>
              <a:t>- </a:t>
            </a:r>
            <a:r>
              <a:rPr kumimoji="0" lang="en-JM" sz="1200" b="0" i="0" u="none" strike="noStrike" kern="0" cap="none" spc="0" normalizeH="0" baseline="0" noProof="0" dirty="0" smtClean="0">
                <a:ln>
                  <a:noFill/>
                </a:ln>
                <a:solidFill>
                  <a:sysClr val="windowText" lastClr="000000"/>
                </a:solidFill>
                <a:effectLst/>
                <a:uLnTx/>
                <a:uFillTx/>
              </a:rPr>
              <a:t>The incidence of online threats is low with 75% of students never being threatened and for those who have received threats 66% don’t take them seriously.</a:t>
            </a:r>
          </a:p>
          <a:p>
            <a:pPr marL="0" marR="0" lvl="0" indent="0" defTabSz="914400" eaLnBrk="1" fontAlgn="auto" latinLnBrk="0" hangingPunct="1">
              <a:lnSpc>
                <a:spcPct val="150000"/>
              </a:lnSpc>
              <a:spcBef>
                <a:spcPts val="0"/>
              </a:spcBef>
              <a:spcAft>
                <a:spcPts val="0"/>
              </a:spcAft>
              <a:buClrTx/>
              <a:buSzTx/>
              <a:buFontTx/>
              <a:buNone/>
              <a:tabLst/>
              <a:defRPr/>
            </a:pPr>
            <a:r>
              <a:rPr kumimoji="0" lang="en-JM" sz="1200" b="0" i="0" u="none" strike="noStrike" kern="0" cap="none" spc="0" normalizeH="0" baseline="0" noProof="0" dirty="0" smtClean="0">
                <a:ln>
                  <a:noFill/>
                </a:ln>
                <a:solidFill>
                  <a:sysClr val="windowText" lastClr="000000"/>
                </a:solidFill>
                <a:effectLst/>
                <a:uLnTx/>
                <a:uFillTx/>
              </a:rPr>
              <a:t>- If and when students receive threats they are most likely to ask their parents for help (47%) or ignore it 34% or ask a friend for help 29%.</a:t>
            </a:r>
          </a:p>
          <a:p>
            <a:pPr marL="0" marR="0" lvl="0" indent="0" defTabSz="914400" eaLnBrk="1" fontAlgn="auto" latinLnBrk="0" hangingPunct="1">
              <a:lnSpc>
                <a:spcPct val="100000"/>
              </a:lnSpc>
              <a:spcBef>
                <a:spcPts val="0"/>
              </a:spcBef>
              <a:spcAft>
                <a:spcPts val="0"/>
              </a:spcAft>
              <a:buClrTx/>
              <a:buSzTx/>
              <a:buFontTx/>
              <a:buNone/>
              <a:tabLst/>
              <a:defRPr/>
            </a:pPr>
            <a:endParaRPr kumimoji="0" lang="en-JM" sz="12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title"/>
          </p:nvPr>
        </p:nvSpPr>
        <p:spPr>
          <a:xfrm>
            <a:off x="880448" y="405895"/>
            <a:ext cx="7038256" cy="868682"/>
          </a:xfrm>
          <a:prstGeom prst="rect">
            <a:avLst/>
          </a:prstGeom>
          <a:solidFill>
            <a:srgbClr val="FFC000"/>
          </a:solidFill>
        </p:spPr>
        <p:txBody>
          <a:bodyPr spcFirstLastPara="1" wrap="square" lIns="91425" tIns="91425" rIns="91425" bIns="91425" anchor="ctr" anchorCtr="0">
            <a:noAutofit/>
          </a:bodyPr>
          <a:lstStyle/>
          <a:p>
            <a:pPr marL="285750" lvl="0" indent="-285750"/>
            <a:r>
              <a:rPr lang="en-US" sz="3200" dirty="0" smtClean="0">
                <a:solidFill>
                  <a:srgbClr val="0070C0"/>
                </a:solidFill>
                <a:latin typeface="Arial"/>
                <a:cs typeface="Arial"/>
                <a:sym typeface="Arial"/>
              </a:rPr>
              <a:t>Sexting/Nudes</a:t>
            </a:r>
            <a:endParaRPr lang="en-US" sz="3200" dirty="0">
              <a:solidFill>
                <a:srgbClr val="0070C0"/>
              </a:solidFill>
              <a:latin typeface="Arial"/>
              <a:cs typeface="Arial"/>
              <a:sym typeface="Arial"/>
            </a:endParaRPr>
          </a:p>
        </p:txBody>
      </p:sp>
      <p:grpSp>
        <p:nvGrpSpPr>
          <p:cNvPr id="306" name="Google Shape;306;p31"/>
          <p:cNvGrpSpPr/>
          <p:nvPr/>
        </p:nvGrpSpPr>
        <p:grpSpPr>
          <a:xfrm>
            <a:off x="8176601" y="622214"/>
            <a:ext cx="355087" cy="349235"/>
            <a:chOff x="1244325" y="4999400"/>
            <a:chExt cx="444525" cy="437200"/>
          </a:xfrm>
        </p:grpSpPr>
        <p:sp>
          <p:nvSpPr>
            <p:cNvPr id="307" name="Google Shape;307;p31"/>
            <p:cNvSpPr/>
            <p:nvPr/>
          </p:nvSpPr>
          <p:spPr>
            <a:xfrm>
              <a:off x="1244325" y="5161200"/>
              <a:ext cx="374925" cy="222275"/>
            </a:xfrm>
            <a:custGeom>
              <a:avLst/>
              <a:gdLst/>
              <a:ahLst/>
              <a:cxnLst/>
              <a:rect l="l" t="t" r="r" b="b"/>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1244325" y="5397500"/>
              <a:ext cx="444525" cy="39100"/>
            </a:xfrm>
            <a:custGeom>
              <a:avLst/>
              <a:gdLst/>
              <a:ahLst/>
              <a:cxnLst/>
              <a:rect l="l" t="t" r="r" b="b"/>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1451925" y="4999400"/>
              <a:ext cx="31175" cy="129450"/>
            </a:xfrm>
            <a:custGeom>
              <a:avLst/>
              <a:gdLst/>
              <a:ahLst/>
              <a:cxnLst/>
              <a:rect l="l" t="t" r="r" b="b"/>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1407975" y="4999400"/>
              <a:ext cx="31150" cy="129450"/>
            </a:xfrm>
            <a:custGeom>
              <a:avLst/>
              <a:gdLst/>
              <a:ahLst/>
              <a:cxnLst/>
              <a:rect l="l" t="t" r="r" b="b"/>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1495900" y="4999400"/>
              <a:ext cx="30550" cy="129450"/>
            </a:xfrm>
            <a:custGeom>
              <a:avLst/>
              <a:gdLst/>
              <a:ahLst/>
              <a:cxnLst/>
              <a:rect l="l" t="t" r="r" b="b"/>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3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2" name="Rectangle 1"/>
          <p:cNvSpPr/>
          <p:nvPr/>
        </p:nvSpPr>
        <p:spPr>
          <a:xfrm>
            <a:off x="1685581" y="1363896"/>
            <a:ext cx="6940626" cy="2462213"/>
          </a:xfrm>
          <a:prstGeom prst="rect">
            <a:avLst/>
          </a:prstGeom>
          <a:ln>
            <a:solidFill>
              <a:srgbClr val="FFC000"/>
            </a:solidFill>
          </a:ln>
        </p:spPr>
        <p:txBody>
          <a:bodyPr wrap="square">
            <a:spAutoFit/>
          </a:bodyPr>
          <a:lstStyle/>
          <a:p>
            <a:pPr marL="285750" indent="-285750">
              <a:buClr>
                <a:srgbClr val="FF9900"/>
              </a:buClr>
              <a:buFont typeface="Wingdings" pitchFamily="2" charset="2"/>
              <a:buChar char="q"/>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study examined students’ behaviours surrounding sexting by asking a series of questions in relation to sending and receiving nude messages.</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The results indicate that over 50% of the students across grade levels received   sexy or nude photos from someone. These students, in turn, partake in </a:t>
            </a:r>
            <a:r>
              <a:rPr lang="en-US" dirty="0" smtClean="0">
                <a:latin typeface="Times New Roman" panose="02020603050405020304" pitchFamily="18" charset="0"/>
                <a:cs typeface="Times New Roman" panose="02020603050405020304" pitchFamily="18" charset="0"/>
              </a:rPr>
              <a:t>forwarding </a:t>
            </a:r>
            <a:r>
              <a:rPr lang="en-US" dirty="0">
                <a:latin typeface="Times New Roman" panose="02020603050405020304" pitchFamily="18" charset="0"/>
                <a:cs typeface="Times New Roman" panose="02020603050405020304" pitchFamily="18" charset="0"/>
              </a:rPr>
              <a:t>or sending nude or sexy photos to other students. This observation   was approximately constant across grade levels except for grade 12 students   who were least likely to forward a sexy or nude photo to someone.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Girls </a:t>
            </a:r>
            <a:r>
              <a:rPr lang="en-US" dirty="0">
                <a:latin typeface="Times New Roman" panose="02020603050405020304" pitchFamily="18" charset="0"/>
                <a:cs typeface="Times New Roman" panose="02020603050405020304" pitchFamily="18" charset="0"/>
              </a:rPr>
              <a:t>are more likely to receive sexy or nude photos than boys, while boys are   more likely to send </a:t>
            </a:r>
            <a:r>
              <a:rPr lang="en-US" dirty="0" smtClean="0">
                <a:latin typeface="Times New Roman" panose="02020603050405020304" pitchFamily="18" charset="0"/>
                <a:cs typeface="Times New Roman" panose="02020603050405020304" pitchFamily="18" charset="0"/>
              </a:rPr>
              <a:t>nudes of </a:t>
            </a:r>
            <a:r>
              <a:rPr lang="en-US" dirty="0">
                <a:latin typeface="Times New Roman" panose="02020603050405020304" pitchFamily="18" charset="0"/>
                <a:cs typeface="Times New Roman" panose="02020603050405020304" pitchFamily="18" charset="0"/>
              </a:rPr>
              <a:t>themselves.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data suggest that while forwarding </a:t>
            </a:r>
            <a:r>
              <a:rPr lang="en-US" dirty="0" smtClean="0">
                <a:latin typeface="Times New Roman" panose="02020603050405020304" pitchFamily="18" charset="0"/>
                <a:cs typeface="Times New Roman" panose="02020603050405020304" pitchFamily="18" charset="0"/>
              </a:rPr>
              <a:t>nudes </a:t>
            </a:r>
            <a:r>
              <a:rPr lang="en-US" dirty="0">
                <a:latin typeface="Times New Roman" panose="02020603050405020304" pitchFamily="18" charset="0"/>
                <a:cs typeface="Times New Roman" panose="02020603050405020304" pitchFamily="18" charset="0"/>
              </a:rPr>
              <a:t>happens it is generally considered   taboo to forward these messages, and the incidence may not be as common as   adults may think.</a:t>
            </a:r>
          </a:p>
        </p:txBody>
      </p:sp>
    </p:spTree>
    <p:extLst>
      <p:ext uri="{BB962C8B-B14F-4D97-AF65-F5344CB8AC3E}">
        <p14:creationId xmlns:p14="http://schemas.microsoft.com/office/powerpoint/2010/main" val="989250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880" y="366043"/>
            <a:ext cx="7842928" cy="806700"/>
          </a:xfrm>
          <a:solidFill>
            <a:srgbClr val="FFC000"/>
          </a:solidFill>
        </p:spPr>
        <p:txBody>
          <a:bodyPr/>
          <a:lstStyle/>
          <a:p>
            <a:pPr algn="ctr"/>
            <a:r>
              <a:rPr lang="en-JM" sz="2200" dirty="0" smtClean="0">
                <a:solidFill>
                  <a:srgbClr val="0070C0"/>
                </a:solidFill>
              </a:rPr>
              <a:t>The Internet as a Source of Data on Mental Health and Sexuality</a:t>
            </a:r>
            <a:endParaRPr lang="en-JM" sz="2200" dirty="0">
              <a:solidFill>
                <a:srgbClr val="0070C0"/>
              </a:solidFill>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graphicFrame>
        <p:nvGraphicFramePr>
          <p:cNvPr id="7" name="Table 6"/>
          <p:cNvGraphicFramePr>
            <a:graphicFrameLocks noGrp="1"/>
          </p:cNvGraphicFramePr>
          <p:nvPr>
            <p:extLst>
              <p:ext uri="{D42A27DB-BD31-4B8C-83A1-F6EECF244321}">
                <p14:modId xmlns:p14="http://schemas.microsoft.com/office/powerpoint/2010/main" val="4294438033"/>
              </p:ext>
            </p:extLst>
          </p:nvPr>
        </p:nvGraphicFramePr>
        <p:xfrm>
          <a:off x="1943354" y="2035802"/>
          <a:ext cx="6386827" cy="2444758"/>
        </p:xfrm>
        <a:graphic>
          <a:graphicData uri="http://schemas.openxmlformats.org/drawingml/2006/table">
            <a:tbl>
              <a:tblPr firstRow="1" firstCol="1" bandRow="1"/>
              <a:tblGrid>
                <a:gridCol w="1958091"/>
                <a:gridCol w="553592"/>
                <a:gridCol w="553592"/>
                <a:gridCol w="553592"/>
                <a:gridCol w="553592"/>
                <a:gridCol w="553592"/>
                <a:gridCol w="553592"/>
                <a:gridCol w="553592"/>
                <a:gridCol w="553592"/>
              </a:tblGrid>
              <a:tr h="256219">
                <a:tc rowSpan="2">
                  <a:txBody>
                    <a:bodyPr/>
                    <a:lstStyle/>
                    <a:p>
                      <a:pPr marL="0" marR="0" algn="ctr">
                        <a:lnSpc>
                          <a:spcPct val="115000"/>
                        </a:lnSpc>
                        <a:spcBef>
                          <a:spcPts val="0"/>
                        </a:spcBef>
                        <a:spcAft>
                          <a:spcPts val="1000"/>
                        </a:spcAft>
                      </a:pPr>
                      <a:r>
                        <a:rPr lang="en-GB" sz="1100" b="1" dirty="0">
                          <a:solidFill>
                            <a:srgbClr val="000000"/>
                          </a:solidFill>
                          <a:effectLst/>
                          <a:latin typeface="Times New Roman"/>
                          <a:ea typeface="Times New Roman"/>
                          <a:cs typeface="Times New Roman"/>
                        </a:rPr>
                        <a:t>Response</a:t>
                      </a:r>
                      <a:endParaRPr lang="en-JM" sz="1100" dirty="0">
                        <a:effectLst/>
                        <a:latin typeface="Calibri"/>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tcPr>
                </a:tc>
                <a:tc gridSpan="7">
                  <a:txBody>
                    <a:bodyPr/>
                    <a:lstStyle/>
                    <a:p>
                      <a:pPr marL="0" marR="0" algn="ctr">
                        <a:lnSpc>
                          <a:spcPct val="115000"/>
                        </a:lnSpc>
                        <a:spcBef>
                          <a:spcPts val="0"/>
                        </a:spcBef>
                        <a:spcAft>
                          <a:spcPts val="1000"/>
                        </a:spcAft>
                      </a:pPr>
                      <a:r>
                        <a:rPr lang="en-GB" sz="1100" b="1" dirty="0" smtClean="0">
                          <a:solidFill>
                            <a:srgbClr val="000000"/>
                          </a:solidFill>
                          <a:effectLst/>
                          <a:latin typeface="Times New Roman"/>
                          <a:ea typeface="Times New Roman"/>
                          <a:cs typeface="Times New Roman"/>
                        </a:rPr>
                        <a:t>Pre-University</a:t>
                      </a:r>
                      <a:r>
                        <a:rPr lang="en-GB" sz="1100" b="1" baseline="0" dirty="0" smtClean="0">
                          <a:solidFill>
                            <a:srgbClr val="000000"/>
                          </a:solidFill>
                          <a:effectLst/>
                          <a:latin typeface="Times New Roman"/>
                          <a:ea typeface="Times New Roman"/>
                          <a:cs typeface="Times New Roman"/>
                        </a:rPr>
                        <a:t> Students</a:t>
                      </a:r>
                      <a:endParaRPr lang="en-JM" sz="1100" dirty="0">
                        <a:effectLst/>
                        <a:latin typeface="Calibri"/>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hMerge="1">
                  <a:txBody>
                    <a:bodyPr/>
                    <a:lstStyle/>
                    <a:p>
                      <a:endParaRPr lang="en-JM"/>
                    </a:p>
                  </a:txBody>
                  <a:tcPr/>
                </a:tc>
                <a:tc hMerge="1">
                  <a:txBody>
                    <a:bodyPr/>
                    <a:lstStyle/>
                    <a:p>
                      <a:endParaRPr lang="en-JM"/>
                    </a:p>
                  </a:txBody>
                  <a:tcPr/>
                </a:tc>
                <a:tc hMerge="1">
                  <a:txBody>
                    <a:bodyPr/>
                    <a:lstStyle/>
                    <a:p>
                      <a:endParaRPr lang="en-JM"/>
                    </a:p>
                  </a:txBody>
                  <a:tcPr/>
                </a:tc>
                <a:tc hMerge="1">
                  <a:txBody>
                    <a:bodyPr/>
                    <a:lstStyle/>
                    <a:p>
                      <a:endParaRPr lang="en-JM"/>
                    </a:p>
                  </a:txBody>
                  <a:tcPr/>
                </a:tc>
                <a:tc hMerge="1">
                  <a:txBody>
                    <a:bodyPr/>
                    <a:lstStyle/>
                    <a:p>
                      <a:endParaRPr lang="en-JM"/>
                    </a:p>
                  </a:txBody>
                  <a:tcPr/>
                </a:tc>
                <a:tc hMerge="1">
                  <a:txBody>
                    <a:bodyPr/>
                    <a:lstStyle/>
                    <a:p>
                      <a:endParaRPr lang="en-JM"/>
                    </a:p>
                  </a:txBody>
                  <a:tcPr/>
                </a:tc>
                <a:tc>
                  <a:txBody>
                    <a:bodyPr/>
                    <a:lstStyle/>
                    <a:p>
                      <a:pPr marL="0" marR="0" algn="ctr">
                        <a:lnSpc>
                          <a:spcPct val="115000"/>
                        </a:lnSpc>
                        <a:spcBef>
                          <a:spcPts val="0"/>
                        </a:spcBef>
                        <a:spcAft>
                          <a:spcPts val="1000"/>
                        </a:spcAft>
                      </a:pPr>
                      <a:endParaRPr lang="en-JM" sz="1100" dirty="0">
                        <a:effectLst/>
                        <a:latin typeface="Calibri"/>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37708">
                <a:tc vMerge="1">
                  <a:txBody>
                    <a:bodyPr/>
                    <a:lstStyle/>
                    <a:p>
                      <a:endParaRPr lang="en-JM"/>
                    </a:p>
                  </a:txBody>
                  <a:tcPr/>
                </a:tc>
                <a:tc gridSpan="7">
                  <a:txBody>
                    <a:bodyPr/>
                    <a:lstStyle/>
                    <a:p>
                      <a:pPr marL="0" marR="0" algn="ctr">
                        <a:lnSpc>
                          <a:spcPct val="115000"/>
                        </a:lnSpc>
                        <a:spcBef>
                          <a:spcPts val="0"/>
                        </a:spcBef>
                        <a:spcAft>
                          <a:spcPts val="1000"/>
                        </a:spcAft>
                      </a:pPr>
                      <a:r>
                        <a:rPr lang="en-JM" sz="1100" dirty="0" smtClean="0">
                          <a:effectLst/>
                          <a:latin typeface="Calibri"/>
                          <a:ea typeface="Calibri"/>
                          <a:cs typeface="Times New Roman"/>
                        </a:rPr>
                        <a:t>Grade 7-13 , Age</a:t>
                      </a:r>
                      <a:r>
                        <a:rPr lang="en-JM" sz="1100" baseline="0" dirty="0" smtClean="0">
                          <a:effectLst/>
                          <a:latin typeface="Calibri"/>
                          <a:ea typeface="Calibri"/>
                          <a:cs typeface="Times New Roman"/>
                        </a:rPr>
                        <a:t> 13-18</a:t>
                      </a:r>
                      <a:endParaRPr lang="en-JM" sz="1100" dirty="0">
                        <a:effectLst/>
                        <a:latin typeface="Calibri"/>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hMerge="1">
                  <a:txBody>
                    <a:bodyPr/>
                    <a:lstStyle/>
                    <a:p>
                      <a:pPr marL="0" marR="0" algn="ctr">
                        <a:lnSpc>
                          <a:spcPct val="115000"/>
                        </a:lnSpc>
                        <a:spcBef>
                          <a:spcPts val="0"/>
                        </a:spcBef>
                        <a:spcAft>
                          <a:spcPts val="1000"/>
                        </a:spcAft>
                      </a:pPr>
                      <a:endParaRPr lang="en-JM" sz="1100" dirty="0">
                        <a:effectLst/>
                        <a:latin typeface="Calibri"/>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hMerge="1">
                  <a:txBody>
                    <a:bodyPr/>
                    <a:lstStyle/>
                    <a:p>
                      <a:pPr marL="0" marR="0" algn="ctr">
                        <a:lnSpc>
                          <a:spcPct val="115000"/>
                        </a:lnSpc>
                        <a:spcBef>
                          <a:spcPts val="0"/>
                        </a:spcBef>
                        <a:spcAft>
                          <a:spcPts val="1000"/>
                        </a:spcAft>
                      </a:pPr>
                      <a:endParaRPr lang="en-JM" sz="1100" dirty="0">
                        <a:effectLst/>
                        <a:latin typeface="Calibri"/>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hMerge="1">
                  <a:txBody>
                    <a:bodyPr/>
                    <a:lstStyle/>
                    <a:p>
                      <a:pPr marL="0" marR="0" algn="ctr">
                        <a:lnSpc>
                          <a:spcPct val="115000"/>
                        </a:lnSpc>
                        <a:spcBef>
                          <a:spcPts val="0"/>
                        </a:spcBef>
                        <a:spcAft>
                          <a:spcPts val="1000"/>
                        </a:spcAft>
                      </a:pPr>
                      <a:endParaRPr lang="en-JM" sz="1100" dirty="0">
                        <a:effectLst/>
                        <a:latin typeface="Calibri"/>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hMerge="1">
                  <a:txBody>
                    <a:bodyPr/>
                    <a:lstStyle/>
                    <a:p>
                      <a:pPr marL="0" marR="0" algn="ctr">
                        <a:lnSpc>
                          <a:spcPct val="115000"/>
                        </a:lnSpc>
                        <a:spcBef>
                          <a:spcPts val="0"/>
                        </a:spcBef>
                        <a:spcAft>
                          <a:spcPts val="1000"/>
                        </a:spcAft>
                      </a:pPr>
                      <a:endParaRPr lang="en-JM" sz="1100" dirty="0">
                        <a:effectLst/>
                        <a:latin typeface="Calibri"/>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hMerge="1">
                  <a:txBody>
                    <a:bodyPr/>
                    <a:lstStyle/>
                    <a:p>
                      <a:pPr marL="0" marR="0" algn="ctr">
                        <a:lnSpc>
                          <a:spcPct val="115000"/>
                        </a:lnSpc>
                        <a:spcBef>
                          <a:spcPts val="0"/>
                        </a:spcBef>
                        <a:spcAft>
                          <a:spcPts val="1000"/>
                        </a:spcAft>
                      </a:pPr>
                      <a:endParaRPr lang="en-JM" sz="1100" dirty="0">
                        <a:effectLst/>
                        <a:latin typeface="Calibri"/>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hMerge="1">
                  <a:txBody>
                    <a:bodyPr/>
                    <a:lstStyle/>
                    <a:p>
                      <a:pPr marL="0" marR="0" algn="ctr">
                        <a:lnSpc>
                          <a:spcPct val="115000"/>
                        </a:lnSpc>
                        <a:spcBef>
                          <a:spcPts val="0"/>
                        </a:spcBef>
                        <a:spcAft>
                          <a:spcPts val="1000"/>
                        </a:spcAft>
                      </a:pPr>
                      <a:endParaRPr lang="en-JM" sz="1100" dirty="0">
                        <a:effectLst/>
                        <a:latin typeface="Calibri"/>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marL="0" marR="0" algn="ctr">
                        <a:lnSpc>
                          <a:spcPct val="115000"/>
                        </a:lnSpc>
                        <a:spcBef>
                          <a:spcPts val="0"/>
                        </a:spcBef>
                        <a:spcAft>
                          <a:spcPts val="1000"/>
                        </a:spcAft>
                      </a:pPr>
                      <a:r>
                        <a:rPr lang="en-JM" sz="1400" b="1" dirty="0" smtClean="0">
                          <a:solidFill>
                            <a:srgbClr val="0070C0"/>
                          </a:solidFill>
                          <a:effectLst/>
                          <a:latin typeface="Calibri"/>
                          <a:ea typeface="Calibri"/>
                          <a:cs typeface="Times New Roman"/>
                        </a:rPr>
                        <a:t>Total</a:t>
                      </a:r>
                      <a:endParaRPr lang="en-JM" sz="1400" b="1" dirty="0">
                        <a:solidFill>
                          <a:srgbClr val="0070C0"/>
                        </a:solidFill>
                        <a:effectLst/>
                        <a:latin typeface="Calibri"/>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FC000"/>
                    </a:solidFill>
                  </a:tcPr>
                </a:tc>
              </a:tr>
              <a:tr h="437708">
                <a:tc>
                  <a:txBody>
                    <a:bodyPr/>
                    <a:lstStyle/>
                    <a:p>
                      <a:pPr marL="0" marR="0" algn="ctr">
                        <a:lnSpc>
                          <a:spcPct val="115000"/>
                        </a:lnSpc>
                        <a:spcBef>
                          <a:spcPts val="0"/>
                        </a:spcBef>
                        <a:spcAft>
                          <a:spcPts val="1000"/>
                        </a:spcAft>
                      </a:pPr>
                      <a:r>
                        <a:rPr lang="en-GB" sz="1100" b="1" dirty="0">
                          <a:solidFill>
                            <a:srgbClr val="000000"/>
                          </a:solidFill>
                          <a:effectLst/>
                          <a:latin typeface="Times New Roman"/>
                          <a:ea typeface="Times New Roman"/>
                          <a:cs typeface="Times New Roman"/>
                        </a:rPr>
                        <a:t>Mental health issues</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24%</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27%</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33%</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42%</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40%</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39%</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50%</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JM" sz="1400" b="1" dirty="0" smtClean="0">
                          <a:solidFill>
                            <a:srgbClr val="0070C0"/>
                          </a:solidFill>
                          <a:effectLst/>
                          <a:latin typeface="Calibri"/>
                          <a:ea typeface="Calibri"/>
                          <a:cs typeface="Times New Roman"/>
                        </a:rPr>
                        <a:t>34%</a:t>
                      </a:r>
                      <a:endParaRPr lang="en-JM" sz="1400" b="1" dirty="0">
                        <a:solidFill>
                          <a:srgbClr val="0070C0"/>
                        </a:solidFill>
                        <a:effectLst/>
                        <a:latin typeface="Calibri"/>
                        <a:ea typeface="Calibri"/>
                        <a:cs typeface="Times New Roman"/>
                      </a:endParaRPr>
                    </a:p>
                  </a:txBody>
                  <a:tcPr marL="68580" marR="68580" marT="0" marB="0">
                    <a:lnL>
                      <a:noFill/>
                    </a:lnL>
                    <a:lnR>
                      <a:noFill/>
                    </a:lnR>
                    <a:lnT>
                      <a:noFill/>
                    </a:lnT>
                    <a:lnB>
                      <a:noFill/>
                    </a:lnB>
                    <a:solidFill>
                      <a:srgbClr val="FFC000"/>
                    </a:solidFill>
                  </a:tcPr>
                </a:tc>
              </a:tr>
              <a:tr h="437708">
                <a:tc>
                  <a:txBody>
                    <a:bodyPr/>
                    <a:lstStyle/>
                    <a:p>
                      <a:pPr marL="0" marR="0" algn="ctr">
                        <a:lnSpc>
                          <a:spcPct val="115000"/>
                        </a:lnSpc>
                        <a:spcBef>
                          <a:spcPts val="0"/>
                        </a:spcBef>
                        <a:spcAft>
                          <a:spcPts val="1000"/>
                        </a:spcAft>
                      </a:pPr>
                      <a:r>
                        <a:rPr lang="en-GB" sz="1100" b="1" dirty="0">
                          <a:solidFill>
                            <a:srgbClr val="000000"/>
                          </a:solidFill>
                          <a:effectLst/>
                          <a:latin typeface="Times New Roman"/>
                          <a:ea typeface="Times New Roman"/>
                          <a:cs typeface="Times New Roman"/>
                        </a:rPr>
                        <a:t>Sexuality</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a:solidFill>
                            <a:srgbClr val="000000"/>
                          </a:solidFill>
                          <a:effectLst/>
                          <a:latin typeface="Times New Roman"/>
                          <a:ea typeface="Times New Roman"/>
                          <a:cs typeface="Times New Roman"/>
                        </a:rPr>
                        <a:t>15%</a:t>
                      </a:r>
                      <a:endParaRPr lang="en-JM" sz="11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16%</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27%</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38%</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29%</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a:solidFill>
                            <a:srgbClr val="000000"/>
                          </a:solidFill>
                          <a:effectLst/>
                          <a:latin typeface="Times New Roman"/>
                          <a:ea typeface="Times New Roman"/>
                          <a:cs typeface="Times New Roman"/>
                        </a:rPr>
                        <a:t>39%</a:t>
                      </a:r>
                      <a:endParaRPr lang="en-JM" sz="11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35%</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JM" sz="1400" b="1" dirty="0" smtClean="0">
                          <a:solidFill>
                            <a:srgbClr val="0070C0"/>
                          </a:solidFill>
                          <a:effectLst/>
                          <a:latin typeface="Calibri"/>
                          <a:ea typeface="Calibri"/>
                          <a:cs typeface="Times New Roman"/>
                        </a:rPr>
                        <a:t>26%</a:t>
                      </a:r>
                      <a:endParaRPr lang="en-JM" sz="1400" b="1" dirty="0">
                        <a:solidFill>
                          <a:srgbClr val="0070C0"/>
                        </a:solidFill>
                        <a:effectLst/>
                        <a:latin typeface="Calibri"/>
                        <a:ea typeface="Calibri"/>
                        <a:cs typeface="Times New Roman"/>
                      </a:endParaRPr>
                    </a:p>
                  </a:txBody>
                  <a:tcPr marL="68580" marR="68580" marT="0" marB="0">
                    <a:lnL>
                      <a:noFill/>
                    </a:lnL>
                    <a:lnR>
                      <a:noFill/>
                    </a:lnR>
                    <a:lnT>
                      <a:noFill/>
                    </a:lnT>
                    <a:lnB>
                      <a:noFill/>
                    </a:lnB>
                    <a:solidFill>
                      <a:srgbClr val="FFC000"/>
                    </a:solidFill>
                  </a:tcPr>
                </a:tc>
              </a:tr>
              <a:tr h="437708">
                <a:tc>
                  <a:txBody>
                    <a:bodyPr/>
                    <a:lstStyle/>
                    <a:p>
                      <a:pPr marL="0" marR="0" algn="ctr">
                        <a:lnSpc>
                          <a:spcPct val="115000"/>
                        </a:lnSpc>
                        <a:spcBef>
                          <a:spcPts val="0"/>
                        </a:spcBef>
                        <a:spcAft>
                          <a:spcPts val="1000"/>
                        </a:spcAft>
                      </a:pPr>
                      <a:r>
                        <a:rPr lang="en-GB" sz="1100" b="1" dirty="0">
                          <a:solidFill>
                            <a:srgbClr val="000000"/>
                          </a:solidFill>
                          <a:effectLst/>
                          <a:latin typeface="Times New Roman"/>
                          <a:ea typeface="Times New Roman"/>
                          <a:cs typeface="Times New Roman"/>
                        </a:rPr>
                        <a:t>Relationship problems</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a:solidFill>
                            <a:srgbClr val="000000"/>
                          </a:solidFill>
                          <a:effectLst/>
                          <a:latin typeface="Times New Roman"/>
                          <a:ea typeface="Times New Roman"/>
                          <a:cs typeface="Times New Roman"/>
                        </a:rPr>
                        <a:t>30%</a:t>
                      </a:r>
                      <a:endParaRPr lang="en-JM" sz="11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a:solidFill>
                            <a:srgbClr val="000000"/>
                          </a:solidFill>
                          <a:effectLst/>
                          <a:latin typeface="Times New Roman"/>
                          <a:ea typeface="Times New Roman"/>
                          <a:cs typeface="Times New Roman"/>
                        </a:rPr>
                        <a:t>33%</a:t>
                      </a:r>
                      <a:endParaRPr lang="en-JM" sz="11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39%</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51%</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41%</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53%</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60%</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JM" sz="1400" b="1" dirty="0" smtClean="0">
                          <a:solidFill>
                            <a:srgbClr val="0070C0"/>
                          </a:solidFill>
                          <a:effectLst/>
                          <a:latin typeface="Calibri"/>
                          <a:ea typeface="Calibri"/>
                          <a:cs typeface="Times New Roman"/>
                        </a:rPr>
                        <a:t>40%</a:t>
                      </a:r>
                      <a:endParaRPr lang="en-JM" sz="1400" b="1" dirty="0">
                        <a:solidFill>
                          <a:srgbClr val="0070C0"/>
                        </a:solidFill>
                        <a:effectLst/>
                        <a:latin typeface="Calibri"/>
                        <a:ea typeface="Calibri"/>
                        <a:cs typeface="Times New Roman"/>
                      </a:endParaRPr>
                    </a:p>
                  </a:txBody>
                  <a:tcPr marL="68580" marR="68580" marT="0" marB="0">
                    <a:lnL>
                      <a:noFill/>
                    </a:lnL>
                    <a:lnR>
                      <a:noFill/>
                    </a:lnR>
                    <a:lnT>
                      <a:noFill/>
                    </a:lnT>
                    <a:lnB>
                      <a:noFill/>
                    </a:lnB>
                    <a:solidFill>
                      <a:srgbClr val="FFC000"/>
                    </a:solidFill>
                  </a:tcPr>
                </a:tc>
              </a:tr>
              <a:tr h="437707">
                <a:tc>
                  <a:txBody>
                    <a:bodyPr/>
                    <a:lstStyle/>
                    <a:p>
                      <a:pPr marL="0" marR="0" algn="ctr">
                        <a:lnSpc>
                          <a:spcPct val="115000"/>
                        </a:lnSpc>
                        <a:spcBef>
                          <a:spcPts val="0"/>
                        </a:spcBef>
                        <a:spcAft>
                          <a:spcPts val="1000"/>
                        </a:spcAft>
                      </a:pPr>
                      <a:r>
                        <a:rPr lang="en-GB" sz="1100" b="1" dirty="0" smtClean="0">
                          <a:solidFill>
                            <a:srgbClr val="000000"/>
                          </a:solidFill>
                          <a:effectLst/>
                          <a:latin typeface="Times New Roman"/>
                          <a:ea typeface="Times New Roman"/>
                          <a:cs typeface="Times New Roman"/>
                        </a:rPr>
                        <a:t>Physical health issues</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smtClean="0">
                          <a:solidFill>
                            <a:srgbClr val="000000"/>
                          </a:solidFill>
                          <a:effectLst/>
                          <a:latin typeface="Times New Roman"/>
                          <a:ea typeface="Times New Roman"/>
                          <a:cs typeface="Times New Roman"/>
                        </a:rPr>
                        <a:t>35%</a:t>
                      </a:r>
                      <a:endParaRPr lang="en-JM" sz="11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smtClean="0">
                          <a:solidFill>
                            <a:srgbClr val="000000"/>
                          </a:solidFill>
                          <a:effectLst/>
                          <a:latin typeface="Times New Roman"/>
                          <a:ea typeface="Times New Roman"/>
                          <a:cs typeface="Times New Roman"/>
                        </a:rPr>
                        <a:t>40%</a:t>
                      </a:r>
                      <a:endParaRPr lang="en-JM" sz="11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smtClean="0">
                          <a:solidFill>
                            <a:srgbClr val="000000"/>
                          </a:solidFill>
                          <a:effectLst/>
                          <a:latin typeface="Times New Roman"/>
                          <a:ea typeface="Times New Roman"/>
                          <a:cs typeface="Times New Roman"/>
                        </a:rPr>
                        <a:t>44%</a:t>
                      </a:r>
                      <a:endParaRPr lang="en-JM" sz="11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smtClean="0">
                          <a:solidFill>
                            <a:srgbClr val="000000"/>
                          </a:solidFill>
                          <a:effectLst/>
                          <a:latin typeface="Times New Roman"/>
                          <a:ea typeface="Times New Roman"/>
                          <a:cs typeface="Times New Roman"/>
                        </a:rPr>
                        <a:t>52%</a:t>
                      </a:r>
                      <a:endParaRPr lang="en-JM" sz="11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smtClean="0">
                          <a:solidFill>
                            <a:srgbClr val="000000"/>
                          </a:solidFill>
                          <a:effectLst/>
                          <a:latin typeface="Times New Roman"/>
                          <a:ea typeface="Times New Roman"/>
                          <a:cs typeface="Times New Roman"/>
                        </a:rPr>
                        <a:t>55%</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smtClean="0">
                          <a:solidFill>
                            <a:srgbClr val="000000"/>
                          </a:solidFill>
                          <a:effectLst/>
                          <a:latin typeface="Times New Roman"/>
                          <a:ea typeface="Times New Roman"/>
                          <a:cs typeface="Times New Roman"/>
                        </a:rPr>
                        <a:t>59%</a:t>
                      </a:r>
                      <a:endParaRPr lang="en-JM" sz="11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GB" sz="1100" dirty="0" smtClean="0">
                          <a:solidFill>
                            <a:srgbClr val="000000"/>
                          </a:solidFill>
                          <a:effectLst/>
                          <a:latin typeface="Times New Roman"/>
                          <a:ea typeface="Times New Roman"/>
                          <a:cs typeface="Times New Roman"/>
                        </a:rPr>
                        <a:t>68%</a:t>
                      </a:r>
                      <a:endParaRPr lang="en-JM"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1000"/>
                        </a:spcAft>
                      </a:pPr>
                      <a:r>
                        <a:rPr lang="en-JM" sz="1400" b="1" dirty="0" smtClean="0">
                          <a:solidFill>
                            <a:srgbClr val="0070C0"/>
                          </a:solidFill>
                          <a:effectLst/>
                          <a:latin typeface="Calibri"/>
                          <a:ea typeface="Calibri"/>
                          <a:cs typeface="Times New Roman"/>
                        </a:rPr>
                        <a:t>47%</a:t>
                      </a:r>
                      <a:endParaRPr lang="en-JM" sz="1400" b="1" dirty="0">
                        <a:solidFill>
                          <a:srgbClr val="0070C0"/>
                        </a:solidFill>
                        <a:effectLst/>
                        <a:latin typeface="Calibri"/>
                        <a:ea typeface="Calibri"/>
                        <a:cs typeface="Times New Roman"/>
                      </a:endParaRPr>
                    </a:p>
                  </a:txBody>
                  <a:tcPr marL="68580" marR="68580" marT="0" marB="0">
                    <a:lnL>
                      <a:noFill/>
                    </a:lnL>
                    <a:lnR>
                      <a:noFill/>
                    </a:lnR>
                    <a:lnT>
                      <a:noFill/>
                    </a:lnT>
                    <a:lnB>
                      <a:noFill/>
                    </a:lnB>
                    <a:solidFill>
                      <a:srgbClr val="FFC000"/>
                    </a:solidFill>
                  </a:tcPr>
                </a:tc>
              </a:tr>
            </a:tbl>
          </a:graphicData>
        </a:graphic>
      </p:graphicFrame>
      <p:sp>
        <p:nvSpPr>
          <p:cNvPr id="8" name="Rectangle 2"/>
          <p:cNvSpPr>
            <a:spLocks noChangeArrowheads="1"/>
          </p:cNvSpPr>
          <p:nvPr/>
        </p:nvSpPr>
        <p:spPr bwMode="auto">
          <a:xfrm>
            <a:off x="1335022" y="1156476"/>
            <a:ext cx="683057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ClrTx/>
            </a:pPr>
            <a:r>
              <a:rPr kumimoji="0" lang="en-GB"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 analysis on pre-university</a:t>
            </a:r>
            <a:r>
              <a:rPr kumimoji="0" lang="en-GB"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students </a:t>
            </a:r>
            <a:r>
              <a:rPr lang="en-GB" sz="1200" dirty="0" smtClean="0">
                <a:solidFill>
                  <a:schemeClr val="tx1"/>
                </a:solidFill>
                <a:latin typeface="Times New Roman" pitchFamily="18" charset="0"/>
                <a:ea typeface="Calibri" pitchFamily="34" charset="0"/>
                <a:cs typeface="Times New Roman" pitchFamily="18" charset="0"/>
              </a:rPr>
              <a:t> age 13-18 revealed that  32% of boys and 35% of girls use the internet to search for information on </a:t>
            </a:r>
            <a:r>
              <a:rPr kumimoji="0" lang="en-GB"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mental health issues .</a:t>
            </a:r>
            <a:r>
              <a:rPr kumimoji="0" lang="en-GB"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GB"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other areas that students search</a:t>
            </a:r>
            <a:r>
              <a:rPr kumimoji="0" lang="en-GB"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for information was about </a:t>
            </a:r>
            <a:r>
              <a:rPr kumimoji="0" lang="en-GB"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sexuality 26%, relationship </a:t>
            </a:r>
            <a:r>
              <a:rPr lang="en-GB" sz="1200" dirty="0" smtClean="0">
                <a:solidFill>
                  <a:schemeClr val="tx1"/>
                </a:solidFill>
                <a:latin typeface="Times New Roman" pitchFamily="18" charset="0"/>
                <a:ea typeface="Calibri" pitchFamily="34" charset="0"/>
                <a:cs typeface="Times New Roman" pitchFamily="18" charset="0"/>
              </a:rPr>
              <a:t>p</a:t>
            </a:r>
            <a:r>
              <a:rPr kumimoji="0" lang="en-GB"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roblems,40% and physical health 47%.</a:t>
            </a:r>
            <a:r>
              <a:rPr lang="en-GB" sz="1200" dirty="0">
                <a:latin typeface="Times New Roman" pitchFamily="18" charset="0"/>
                <a:ea typeface="Calibri" pitchFamily="34" charset="0"/>
                <a:cs typeface="Times New Roman" pitchFamily="18" charset="0"/>
              </a:rPr>
              <a:t> It also indicates that as students get older the propensity to investigate these issues, apparently on their own, increases. </a:t>
            </a:r>
            <a:endParaRPr lang="en-GB" sz="1200" dirty="0" smtClean="0">
              <a:latin typeface="Times New Roman" pitchFamily="18" charset="0"/>
              <a:ea typeface="Calibri" pitchFamily="34" charset="0"/>
              <a:cs typeface="Times New Roman" pitchFamily="18" charset="0"/>
            </a:endParaRPr>
          </a:p>
          <a:p>
            <a:pPr lvl="0" fontAlgn="base">
              <a:spcBef>
                <a:spcPct val="0"/>
              </a:spcBef>
              <a:spcAft>
                <a:spcPct val="0"/>
              </a:spcAft>
              <a:buClrTx/>
            </a:pPr>
            <a:endParaRPr kumimoji="0" lang="en-JM"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4114724" y="4629817"/>
            <a:ext cx="2779928" cy="246221"/>
          </a:xfrm>
          <a:prstGeom prst="rect">
            <a:avLst/>
          </a:prstGeom>
        </p:spPr>
        <p:txBody>
          <a:bodyPr wrap="none">
            <a:spAutoFit/>
          </a:bodyPr>
          <a:lstStyle/>
          <a:p>
            <a:pPr lvl="0" algn="ctr" eaLnBrk="0" fontAlgn="base" hangingPunct="0">
              <a:spcBef>
                <a:spcPct val="0"/>
              </a:spcBef>
              <a:spcAft>
                <a:spcPct val="0"/>
              </a:spcAft>
              <a:buClrTx/>
            </a:pPr>
            <a:r>
              <a:rPr lang="en-GB" sz="1000" b="1" dirty="0" smtClean="0" bmk="_Toc526506082">
                <a:latin typeface="Times New Roman" pitchFamily="18" charset="0"/>
                <a:ea typeface="Calibri" pitchFamily="34" charset="0"/>
                <a:cs typeface="Times New Roman" pitchFamily="18" charset="0"/>
              </a:rPr>
              <a:t>Use the Internet to Find Information by Grade.</a:t>
            </a:r>
            <a:endParaRPr lang="en-GB" sz="1800" dirty="0">
              <a:latin typeface="Arial" pitchFamily="34" charset="0"/>
              <a:cs typeface="Arial" pitchFamily="34" charset="0"/>
            </a:endParaRPr>
          </a:p>
        </p:txBody>
      </p:sp>
    </p:spTree>
    <p:extLst>
      <p:ext uri="{BB962C8B-B14F-4D97-AF65-F5344CB8AC3E}">
        <p14:creationId xmlns:p14="http://schemas.microsoft.com/office/powerpoint/2010/main" val="2784332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1760520862"/>
              </p:ext>
            </p:extLst>
          </p:nvPr>
        </p:nvGraphicFramePr>
        <p:xfrm>
          <a:off x="2179001" y="2080609"/>
          <a:ext cx="5053902" cy="1485550"/>
        </p:xfrm>
        <a:graphic>
          <a:graphicData uri="http://schemas.openxmlformats.org/drawingml/2006/table">
            <a:tbl>
              <a:tblPr firstRow="1" firstCol="1" bandRow="1"/>
              <a:tblGrid>
                <a:gridCol w="875022"/>
                <a:gridCol w="877897"/>
                <a:gridCol w="914400"/>
                <a:gridCol w="1098483"/>
                <a:gridCol w="1288100"/>
              </a:tblGrid>
              <a:tr h="297110">
                <a:tc rowSpan="2">
                  <a:txBody>
                    <a:bodyPr/>
                    <a:lstStyle/>
                    <a:p>
                      <a:pPr marL="0" marR="0" algn="ctr">
                        <a:lnSpc>
                          <a:spcPct val="115000"/>
                        </a:lnSpc>
                        <a:spcBef>
                          <a:spcPts val="0"/>
                        </a:spcBef>
                        <a:spcAft>
                          <a:spcPts val="1000"/>
                        </a:spcAft>
                      </a:pPr>
                      <a:r>
                        <a:rPr lang="en-GB" sz="1100" b="1" dirty="0">
                          <a:solidFill>
                            <a:srgbClr val="000000"/>
                          </a:solidFill>
                          <a:effectLst/>
                          <a:latin typeface="Times New Roman"/>
                          <a:ea typeface="Times New Roman"/>
                          <a:cs typeface="Times New Roman"/>
                        </a:rPr>
                        <a:t>Response</a:t>
                      </a:r>
                      <a:endParaRPr lang="en-JM" sz="1100" dirty="0">
                        <a:effectLst/>
                        <a:latin typeface="Calibri"/>
                        <a:ea typeface="Calibri"/>
                        <a:cs typeface="Times New Roman"/>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B6DDE8"/>
                    </a:solidFill>
                  </a:tcPr>
                </a:tc>
                <a:tc gridSpan="2">
                  <a:txBody>
                    <a:bodyPr/>
                    <a:lstStyle/>
                    <a:p>
                      <a:pPr marL="0" marR="0" algn="ctr">
                        <a:lnSpc>
                          <a:spcPct val="115000"/>
                        </a:lnSpc>
                        <a:spcBef>
                          <a:spcPts val="0"/>
                        </a:spcBef>
                        <a:spcAft>
                          <a:spcPts val="1000"/>
                        </a:spcAft>
                      </a:pPr>
                      <a:r>
                        <a:rPr lang="en-GB" sz="1100" b="1">
                          <a:solidFill>
                            <a:srgbClr val="000000"/>
                          </a:solidFill>
                          <a:effectLst/>
                          <a:latin typeface="Times New Roman"/>
                          <a:ea typeface="Times New Roman"/>
                          <a:cs typeface="Times New Roman"/>
                        </a:rPr>
                        <a:t>Sex</a:t>
                      </a:r>
                      <a:endParaRPr lang="en-JM" sz="1100">
                        <a:effectLst/>
                        <a:latin typeface="Calibri"/>
                        <a:ea typeface="Calibri"/>
                        <a:cs typeface="Times New Roman"/>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B6DDE8"/>
                    </a:solidFill>
                  </a:tcPr>
                </a:tc>
                <a:tc hMerge="1">
                  <a:txBody>
                    <a:bodyPr/>
                    <a:lstStyle/>
                    <a:p>
                      <a:endParaRPr lang="en-JM"/>
                    </a:p>
                  </a:txBody>
                  <a:tcPr/>
                </a:tc>
                <a:tc gridSpan="2">
                  <a:txBody>
                    <a:bodyPr/>
                    <a:lstStyle/>
                    <a:p>
                      <a:pPr marL="0" marR="0" algn="ctr">
                        <a:lnSpc>
                          <a:spcPct val="115000"/>
                        </a:lnSpc>
                        <a:spcBef>
                          <a:spcPts val="0"/>
                        </a:spcBef>
                        <a:spcAft>
                          <a:spcPts val="1000"/>
                        </a:spcAft>
                      </a:pPr>
                      <a:r>
                        <a:rPr lang="en-GB" sz="1100" b="1" dirty="0">
                          <a:solidFill>
                            <a:srgbClr val="000000"/>
                          </a:solidFill>
                          <a:effectLst/>
                          <a:latin typeface="Times New Roman"/>
                          <a:ea typeface="Times New Roman"/>
                          <a:cs typeface="Times New Roman"/>
                        </a:rPr>
                        <a:t>Age Group</a:t>
                      </a:r>
                      <a:endParaRPr lang="en-JM" sz="1100" dirty="0">
                        <a:effectLst/>
                        <a:latin typeface="Calibri"/>
                        <a:ea typeface="Calibri"/>
                        <a:cs typeface="Times New Roman"/>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B6DDE8"/>
                    </a:solidFill>
                  </a:tcPr>
                </a:tc>
                <a:tc hMerge="1">
                  <a:txBody>
                    <a:bodyPr/>
                    <a:lstStyle/>
                    <a:p>
                      <a:endParaRPr lang="en-JM"/>
                    </a:p>
                  </a:txBody>
                  <a:tcPr/>
                </a:tc>
              </a:tr>
              <a:tr h="594220">
                <a:tc vMerge="1">
                  <a:txBody>
                    <a:bodyPr/>
                    <a:lstStyle/>
                    <a:p>
                      <a:endParaRPr lang="en-JM"/>
                    </a:p>
                  </a:txBody>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Boy</a:t>
                      </a:r>
                      <a:endParaRPr lang="en-JM" sz="1100" dirty="0">
                        <a:effectLst/>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Girl</a:t>
                      </a:r>
                      <a:endParaRPr lang="en-JM" sz="1100" dirty="0">
                        <a:effectLst/>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13-15 years old</a:t>
                      </a:r>
                      <a:endParaRPr lang="en-JM" sz="1100" dirty="0">
                        <a:effectLst/>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16-18 years old</a:t>
                      </a:r>
                      <a:endParaRPr lang="en-JM" sz="1100" dirty="0">
                        <a:effectLst/>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297110">
                <a:tc>
                  <a:txBody>
                    <a:bodyPr/>
                    <a:lstStyle/>
                    <a:p>
                      <a:pPr marL="0" marR="0">
                        <a:lnSpc>
                          <a:spcPct val="115000"/>
                        </a:lnSpc>
                        <a:spcBef>
                          <a:spcPts val="0"/>
                        </a:spcBef>
                        <a:spcAft>
                          <a:spcPts val="1000"/>
                        </a:spcAft>
                      </a:pPr>
                      <a:r>
                        <a:rPr lang="en-GB" sz="1100">
                          <a:solidFill>
                            <a:srgbClr val="000000"/>
                          </a:solidFill>
                          <a:effectLst/>
                          <a:latin typeface="Times New Roman"/>
                          <a:ea typeface="Times New Roman"/>
                          <a:cs typeface="Times New Roman"/>
                        </a:rPr>
                        <a:t>Yes</a:t>
                      </a:r>
                      <a:endParaRPr lang="en-JM" sz="1100">
                        <a:effectLst/>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33%</a:t>
                      </a:r>
                      <a:endParaRPr lang="en-JM" sz="1100" dirty="0">
                        <a:effectLst/>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36%</a:t>
                      </a:r>
                      <a:endParaRPr lang="en-JM" sz="1100" dirty="0">
                        <a:effectLst/>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34%</a:t>
                      </a:r>
                      <a:endParaRPr lang="en-JM" sz="1100" dirty="0">
                        <a:effectLst/>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37%</a:t>
                      </a:r>
                      <a:endParaRPr lang="en-JM" sz="1100" dirty="0">
                        <a:effectLst/>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97110">
                <a:tc>
                  <a:txBody>
                    <a:bodyPr/>
                    <a:lstStyle/>
                    <a:p>
                      <a:pPr marL="0" marR="0">
                        <a:lnSpc>
                          <a:spcPct val="115000"/>
                        </a:lnSpc>
                        <a:spcBef>
                          <a:spcPts val="0"/>
                        </a:spcBef>
                        <a:spcAft>
                          <a:spcPts val="1000"/>
                        </a:spcAft>
                      </a:pPr>
                      <a:r>
                        <a:rPr lang="en-GB" sz="1100">
                          <a:solidFill>
                            <a:srgbClr val="000000"/>
                          </a:solidFill>
                          <a:effectLst/>
                          <a:latin typeface="Times New Roman"/>
                          <a:ea typeface="Times New Roman"/>
                          <a:cs typeface="Times New Roman"/>
                        </a:rPr>
                        <a:t>No</a:t>
                      </a:r>
                      <a:endParaRPr lang="en-JM" sz="1100">
                        <a:effectLst/>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67%</a:t>
                      </a:r>
                      <a:endParaRPr lang="en-JM" sz="1100" dirty="0">
                        <a:effectLst/>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A5D5E2"/>
                    </a:solidFill>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64%</a:t>
                      </a:r>
                      <a:endParaRPr lang="en-JM" sz="1100" dirty="0">
                        <a:effectLst/>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A5D5E2"/>
                    </a:solidFill>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66%</a:t>
                      </a:r>
                      <a:endParaRPr lang="en-JM" sz="1100" dirty="0">
                        <a:effectLst/>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A5D5E2"/>
                    </a:solidFill>
                  </a:tcPr>
                </a:tc>
                <a:tc>
                  <a:txBody>
                    <a:bodyPr/>
                    <a:lstStyle/>
                    <a:p>
                      <a:pPr marL="0" marR="0" algn="ctr">
                        <a:lnSpc>
                          <a:spcPct val="115000"/>
                        </a:lnSpc>
                        <a:spcBef>
                          <a:spcPts val="0"/>
                        </a:spcBef>
                        <a:spcAft>
                          <a:spcPts val="1000"/>
                        </a:spcAft>
                      </a:pPr>
                      <a:r>
                        <a:rPr lang="en-GB" sz="1100" dirty="0">
                          <a:solidFill>
                            <a:srgbClr val="000000"/>
                          </a:solidFill>
                          <a:effectLst/>
                          <a:latin typeface="Times New Roman"/>
                          <a:ea typeface="Times New Roman"/>
                          <a:cs typeface="Times New Roman"/>
                        </a:rPr>
                        <a:t>63%</a:t>
                      </a:r>
                      <a:endParaRPr lang="en-JM" sz="1100" dirty="0">
                        <a:effectLst/>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A5D5E2"/>
                    </a:solidFill>
                  </a:tcPr>
                </a:tc>
              </a:tr>
            </a:tbl>
          </a:graphicData>
        </a:graphic>
      </p:graphicFrame>
      <p:sp>
        <p:nvSpPr>
          <p:cNvPr id="4" name="Rectangle 1"/>
          <p:cNvSpPr>
            <a:spLocks noChangeArrowheads="1"/>
          </p:cNvSpPr>
          <p:nvPr/>
        </p:nvSpPr>
        <p:spPr bwMode="auto">
          <a:xfrm>
            <a:off x="1505418" y="844095"/>
            <a:ext cx="58646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200" dirty="0">
                <a:solidFill>
                  <a:schemeClr val="tx1"/>
                </a:solidFill>
                <a:latin typeface="Times New Roman" pitchFamily="18" charset="0"/>
                <a:ea typeface="Calibri" pitchFamily="34" charset="0"/>
                <a:cs typeface="Times New Roman" pitchFamily="18" charset="0"/>
              </a:rPr>
              <a:t>S</a:t>
            </a:r>
            <a:r>
              <a:rPr kumimoji="0" lang="en-GB"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tudents were asked if social media created stress. Approximately 35% gave a yes response. There were no discernible differences in the stress-related response across sex or age group.</a:t>
            </a:r>
            <a:endParaRPr kumimoji="0" lang="en-JM"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1639914" y="1698832"/>
            <a:ext cx="4071949" cy="276999"/>
          </a:xfrm>
          <a:prstGeom prst="rect">
            <a:avLst/>
          </a:prstGeom>
        </p:spPr>
        <p:txBody>
          <a:bodyPr wrap="none">
            <a:spAutoFit/>
          </a:bodyPr>
          <a:lstStyle/>
          <a:p>
            <a:pPr lvl="0" algn="ctr" eaLnBrk="0" fontAlgn="base" hangingPunct="0">
              <a:spcBef>
                <a:spcPct val="0"/>
              </a:spcBef>
              <a:spcAft>
                <a:spcPct val="0"/>
              </a:spcAft>
              <a:buClrTx/>
            </a:pPr>
            <a:r>
              <a:rPr lang="en-GB" sz="1200" b="1" dirty="0" bmk="_Toc526506084">
                <a:latin typeface="Times New Roman" pitchFamily="18" charset="0"/>
                <a:ea typeface="Calibri" pitchFamily="34" charset="0"/>
                <a:cs typeface="Times New Roman" pitchFamily="18" charset="0"/>
              </a:rPr>
              <a:t>Table 17: Social Media Created Stress: Sex and Age Group</a:t>
            </a:r>
            <a:endParaRPr lang="en-GB" sz="1200" dirty="0">
              <a:latin typeface="Arial" pitchFamily="34" charset="0"/>
              <a:cs typeface="Arial" pitchFamily="34" charset="0"/>
            </a:endParaRPr>
          </a:p>
        </p:txBody>
      </p:sp>
      <p:sp>
        <p:nvSpPr>
          <p:cNvPr id="6" name="TextBox 5"/>
          <p:cNvSpPr txBox="1"/>
          <p:nvPr/>
        </p:nvSpPr>
        <p:spPr>
          <a:xfrm>
            <a:off x="704088" y="9144"/>
            <a:ext cx="8302752" cy="769441"/>
          </a:xfrm>
          <a:prstGeom prst="rect">
            <a:avLst/>
          </a:prstGeom>
          <a:solidFill>
            <a:srgbClr val="FFC000"/>
          </a:solidFill>
        </p:spPr>
        <p:txBody>
          <a:bodyPr wrap="square" rtlCol="0">
            <a:spAutoFit/>
          </a:bodyPr>
          <a:lstStyle/>
          <a:p>
            <a:pPr algn="ctr"/>
            <a:r>
              <a:rPr lang="en-JM" sz="2200" b="1" dirty="0">
                <a:solidFill>
                  <a:srgbClr val="0070C0"/>
                </a:solidFill>
                <a:latin typeface="Barlow"/>
                <a:sym typeface="Barlow"/>
              </a:rPr>
              <a:t>The Internet as a Source of Data on Mental Health and Sexuality</a:t>
            </a:r>
            <a:endParaRPr lang="en-JM" sz="32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26872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728" y="393475"/>
            <a:ext cx="7876672" cy="806700"/>
          </a:xfrm>
          <a:solidFill>
            <a:srgbClr val="FFC000"/>
          </a:solidFill>
        </p:spPr>
        <p:txBody>
          <a:bodyPr/>
          <a:lstStyle/>
          <a:p>
            <a:pPr algn="ctr"/>
            <a:r>
              <a:rPr lang="en-US" sz="3200" dirty="0" smtClean="0">
                <a:solidFill>
                  <a:srgbClr val="0070C0"/>
                </a:solidFill>
                <a:latin typeface="Times New Roman" panose="02020603050405020304" pitchFamily="18" charset="0"/>
                <a:cs typeface="Times New Roman" panose="02020603050405020304" pitchFamily="18" charset="0"/>
              </a:rPr>
              <a:t>Depression/Anxiety and Suicide</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pic>
        <p:nvPicPr>
          <p:cNvPr id="7" name="Picture 6"/>
          <p:cNvPicPr>
            <a:picLocks noChangeAspect="1"/>
          </p:cNvPicPr>
          <p:nvPr/>
        </p:nvPicPr>
        <p:blipFill>
          <a:blip r:embed="rId3"/>
          <a:stretch>
            <a:fillRect/>
          </a:stretch>
        </p:blipFill>
        <p:spPr>
          <a:xfrm>
            <a:off x="4956048" y="1671823"/>
            <a:ext cx="3465576" cy="2499373"/>
          </a:xfrm>
          <a:prstGeom prst="rect">
            <a:avLst/>
          </a:prstGeom>
          <a:ln>
            <a:noFill/>
          </a:ln>
          <a:effectLst>
            <a:softEdge rad="112500"/>
          </a:effectLst>
        </p:spPr>
      </p:pic>
      <p:sp>
        <p:nvSpPr>
          <p:cNvPr id="3" name="TextBox 2"/>
          <p:cNvSpPr txBox="1"/>
          <p:nvPr/>
        </p:nvSpPr>
        <p:spPr>
          <a:xfrm>
            <a:off x="1426464" y="1382303"/>
            <a:ext cx="5797296" cy="307777"/>
          </a:xfrm>
          <a:prstGeom prst="rect">
            <a:avLst/>
          </a:prstGeom>
          <a:noFill/>
        </p:spPr>
        <p:txBody>
          <a:bodyPr wrap="square" rtlCol="0">
            <a:spAutoFit/>
          </a:bodyPr>
          <a:lstStyle/>
          <a:p>
            <a:pPr marL="285750" indent="-285750">
              <a:buClr>
                <a:srgbClr val="FF9900"/>
              </a:buClr>
              <a:buFont typeface="Wingdings" pitchFamily="2" charset="2"/>
              <a:buChar char="q"/>
            </a:pPr>
            <a:r>
              <a:rPr lang="en-JM" dirty="0" smtClean="0"/>
              <a:t>The mental health effects on social media users </a:t>
            </a:r>
            <a:endParaRPr lang="en-JM"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6297" y="1746486"/>
            <a:ext cx="3495675" cy="23500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432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2" name="TextBox 1"/>
          <p:cNvSpPr txBox="1"/>
          <p:nvPr/>
        </p:nvSpPr>
        <p:spPr>
          <a:xfrm>
            <a:off x="0" y="4835723"/>
            <a:ext cx="5129930" cy="307777"/>
          </a:xfrm>
          <a:prstGeom prst="rect">
            <a:avLst/>
          </a:prstGeom>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b="1" dirty="0" smtClean="0">
                <a:solidFill>
                  <a:srgbClr val="0070C0"/>
                </a:solidFill>
              </a:rPr>
              <a:t>Presenters: Paul Golding,  Ramoné Peck, Patricia Thomas</a:t>
            </a:r>
            <a:endParaRPr lang="en-US" b="1" dirty="0">
              <a:solidFill>
                <a:srgbClr val="0070C0"/>
              </a:solidFill>
            </a:endParaRPr>
          </a:p>
        </p:txBody>
      </p:sp>
      <p:sp>
        <p:nvSpPr>
          <p:cNvPr id="3" name="TextBox 2"/>
          <p:cNvSpPr txBox="1"/>
          <p:nvPr/>
        </p:nvSpPr>
        <p:spPr>
          <a:xfrm>
            <a:off x="3739794" y="92468"/>
            <a:ext cx="184731" cy="307777"/>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stretch>
            <a:fillRect/>
          </a:stretch>
        </p:blipFill>
        <p:spPr>
          <a:xfrm>
            <a:off x="-1" y="-1"/>
            <a:ext cx="1140431" cy="1140431"/>
          </a:xfrm>
          <a:prstGeom prst="rect">
            <a:avLst/>
          </a:prstGeom>
        </p:spPr>
      </p:pic>
      <p:sp>
        <p:nvSpPr>
          <p:cNvPr id="5" name="TextBox 4"/>
          <p:cNvSpPr txBox="1"/>
          <p:nvPr/>
        </p:nvSpPr>
        <p:spPr>
          <a:xfrm>
            <a:off x="1140430" y="-1"/>
            <a:ext cx="7921377" cy="861774"/>
          </a:xfrm>
          <a:prstGeom prst="rect">
            <a:avLst/>
          </a:prstGeom>
          <a:noFill/>
        </p:spPr>
        <p:txBody>
          <a:bodyPr wrap="square" rtlCol="0">
            <a:spAutoFit/>
          </a:bodyPr>
          <a:lstStyle/>
          <a:p>
            <a:pPr algn="ctr"/>
            <a:r>
              <a:rPr lang="en-US" sz="3200" b="1" dirty="0">
                <a:solidFill>
                  <a:srgbClr val="000099"/>
                </a:solidFill>
              </a:rPr>
              <a:t>ACHEA Conference 2019</a:t>
            </a:r>
          </a:p>
          <a:p>
            <a:r>
              <a:rPr lang="en-US" sz="1800" b="1" dirty="0">
                <a:solidFill>
                  <a:srgbClr val="000099"/>
                </a:solidFill>
              </a:rPr>
              <a:t>NEW TIMES, NEW APPROACHES TO HIGHER EDUCATION</a:t>
            </a:r>
          </a:p>
        </p:txBody>
      </p:sp>
      <p:sp>
        <p:nvSpPr>
          <p:cNvPr id="91" name="Google Shape;91;p14"/>
          <p:cNvSpPr txBox="1">
            <a:spLocks noGrp="1"/>
          </p:cNvSpPr>
          <p:nvPr>
            <p:ph type="ctrTitle"/>
          </p:nvPr>
        </p:nvSpPr>
        <p:spPr>
          <a:solidFill>
            <a:srgbClr val="FFC000"/>
          </a:solidFill>
        </p:spPr>
        <p:txBody>
          <a:bodyPr/>
          <a:lstStyle/>
          <a:p>
            <a:pPr lvl="0"/>
            <a:r>
              <a:rPr lang="en-US" dirty="0" smtClean="0"/>
              <a:t>“Social Media and Mental Health in the Digital Age”</a:t>
            </a: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14782"/>
            <a:ext cx="832207" cy="83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7" y="1353313"/>
            <a:ext cx="2313433" cy="25390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heel(1)">
                                      <p:cBhvr>
                                        <p:cTn id="7"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393475"/>
            <a:ext cx="7863840" cy="806700"/>
          </a:xfrm>
          <a:solidFill>
            <a:srgbClr val="FFC000"/>
          </a:solidFill>
          <a:ln>
            <a:solidFill>
              <a:srgbClr val="FF9900"/>
            </a:solidFill>
          </a:ln>
        </p:spPr>
        <p:txBody>
          <a:bodyPr/>
          <a:lstStyle/>
          <a:p>
            <a:pPr algn="ctr"/>
            <a:r>
              <a:rPr lang="en-JM" sz="3200" dirty="0" smtClean="0">
                <a:solidFill>
                  <a:srgbClr val="0070C0"/>
                </a:solidFill>
                <a:latin typeface="Times New Roman" pitchFamily="18" charset="0"/>
                <a:cs typeface="Times New Roman" pitchFamily="18" charset="0"/>
              </a:rPr>
              <a:t>Depression/Anxiety and Suicide Cont’d</a:t>
            </a:r>
            <a:endParaRPr lang="en-JM" sz="3200" dirty="0">
              <a:solidFill>
                <a:srgbClr val="0070C0"/>
              </a:solidFill>
              <a:latin typeface="Times New Roman" pitchFamily="18" charset="0"/>
              <a:cs typeface="Times New Roman" pitchFamily="18" charset="0"/>
            </a:endParaRPr>
          </a:p>
        </p:txBody>
      </p:sp>
      <p:sp>
        <p:nvSpPr>
          <p:cNvPr id="6" name="Slide Number Placeholder 5"/>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graphicFrame>
        <p:nvGraphicFramePr>
          <p:cNvPr id="8" name="Diagram 7"/>
          <p:cNvGraphicFramePr/>
          <p:nvPr>
            <p:extLst>
              <p:ext uri="{D42A27DB-BD31-4B8C-83A1-F6EECF244321}">
                <p14:modId xmlns:p14="http://schemas.microsoft.com/office/powerpoint/2010/main" val="1844841615"/>
              </p:ext>
            </p:extLst>
          </p:nvPr>
        </p:nvGraphicFramePr>
        <p:xfrm>
          <a:off x="2002536" y="1828800"/>
          <a:ext cx="5998464" cy="3159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225295" y="1196520"/>
            <a:ext cx="6419089" cy="523220"/>
          </a:xfrm>
          <a:prstGeom prst="rect">
            <a:avLst/>
          </a:prstGeom>
          <a:noFill/>
        </p:spPr>
        <p:txBody>
          <a:bodyPr wrap="square" rtlCol="0">
            <a:spAutoFit/>
          </a:bodyPr>
          <a:lstStyle/>
          <a:p>
            <a:pPr marL="285750" indent="-285750">
              <a:buClr>
                <a:srgbClr val="FF9900"/>
              </a:buClr>
              <a:buFont typeface="Wingdings" pitchFamily="2" charset="2"/>
              <a:buChar char="q"/>
            </a:pPr>
            <a:r>
              <a:rPr lang="en-JM" dirty="0" smtClean="0">
                <a:latin typeface="Times New Roman" pitchFamily="18" charset="0"/>
                <a:cs typeface="Times New Roman" pitchFamily="18" charset="0"/>
              </a:rPr>
              <a:t>University students indicated that their main source of depression/anxiety and suicide is caused by:</a:t>
            </a:r>
            <a:endParaRPr lang="en-JM" dirty="0">
              <a:latin typeface="Times New Roman" pitchFamily="18" charset="0"/>
              <a:cs typeface="Times New Roman" pitchFamily="18" charset="0"/>
            </a:endParaRPr>
          </a:p>
        </p:txBody>
      </p:sp>
    </p:spTree>
    <p:extLst>
      <p:ext uri="{BB962C8B-B14F-4D97-AF65-F5344CB8AC3E}">
        <p14:creationId xmlns:p14="http://schemas.microsoft.com/office/powerpoint/2010/main" val="176102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44" y="393475"/>
            <a:ext cx="7836408" cy="806700"/>
          </a:xfrm>
          <a:solidFill>
            <a:srgbClr val="FFC000"/>
          </a:solidFill>
          <a:ln>
            <a:solidFill>
              <a:srgbClr val="FF9900"/>
            </a:solidFill>
          </a:ln>
        </p:spPr>
        <p:txBody>
          <a:bodyPr/>
          <a:lstStyle/>
          <a:p>
            <a:pPr algn="ctr"/>
            <a:r>
              <a:rPr lang="en-JM" sz="3200" dirty="0">
                <a:solidFill>
                  <a:srgbClr val="0070C0"/>
                </a:solidFill>
                <a:latin typeface="Times New Roman" pitchFamily="18" charset="0"/>
                <a:cs typeface="Times New Roman" pitchFamily="18" charset="0"/>
              </a:rPr>
              <a:t>Depression/Anxiety and Suicide C</a:t>
            </a:r>
            <a:r>
              <a:rPr lang="en-JM" sz="3200" dirty="0" smtClean="0">
                <a:solidFill>
                  <a:srgbClr val="0070C0"/>
                </a:solidFill>
                <a:latin typeface="Times New Roman" pitchFamily="18" charset="0"/>
                <a:cs typeface="Times New Roman" pitchFamily="18" charset="0"/>
              </a:rPr>
              <a:t>ont’d</a:t>
            </a:r>
            <a:endParaRPr lang="en-JM" sz="3200" dirty="0">
              <a:solidFill>
                <a:srgbClr val="0070C0"/>
              </a:solidFill>
              <a:latin typeface="Times New Roman" pitchFamily="18" charset="0"/>
              <a:cs typeface="Times New Roman" pitchFamily="18" charset="0"/>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
        <p:nvSpPr>
          <p:cNvPr id="5" name="TextBox 4"/>
          <p:cNvSpPr txBox="1"/>
          <p:nvPr/>
        </p:nvSpPr>
        <p:spPr>
          <a:xfrm>
            <a:off x="1502961" y="1226630"/>
            <a:ext cx="6035040" cy="1169551"/>
          </a:xfrm>
          <a:prstGeom prst="rect">
            <a:avLst/>
          </a:prstGeom>
          <a:noFill/>
        </p:spPr>
        <p:txBody>
          <a:bodyPr wrap="square" rtlCol="0">
            <a:spAutoFit/>
          </a:bodyPr>
          <a:lstStyle/>
          <a:p>
            <a:pPr marL="285750" indent="-285750">
              <a:buClr>
                <a:srgbClr val="FF9900"/>
              </a:buClr>
              <a:buFont typeface="Wingdings" pitchFamily="2" charset="2"/>
              <a:buChar char="q"/>
            </a:pPr>
            <a:r>
              <a:rPr lang="en-JM" dirty="0" smtClean="0"/>
              <a:t>The focus group held with university students revealed that 57% of  the participants contemplated suicide on a number of occasions. They explained that they did their research on suicide and know exactly what to do for a peaceful and quick death.   43% of the group have never considered suicide.</a:t>
            </a:r>
          </a:p>
        </p:txBody>
      </p:sp>
      <p:graphicFrame>
        <p:nvGraphicFramePr>
          <p:cNvPr id="10" name="Chart 9"/>
          <p:cNvGraphicFramePr>
            <a:graphicFrameLocks/>
          </p:cNvGraphicFramePr>
          <p:nvPr>
            <p:extLst>
              <p:ext uri="{D42A27DB-BD31-4B8C-83A1-F6EECF244321}">
                <p14:modId xmlns:p14="http://schemas.microsoft.com/office/powerpoint/2010/main" val="4176223637"/>
              </p:ext>
            </p:extLst>
          </p:nvPr>
        </p:nvGraphicFramePr>
        <p:xfrm>
          <a:off x="3028550" y="2458288"/>
          <a:ext cx="4165891" cy="2333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5947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a:spLocks noGrp="1"/>
          </p:cNvSpPr>
          <p:nvPr>
            <p:ph type="title"/>
          </p:nvPr>
        </p:nvSpPr>
        <p:spPr>
          <a:xfrm>
            <a:off x="1182200" y="393475"/>
            <a:ext cx="6739500" cy="56529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solidFill>
                  <a:srgbClr val="0070C0"/>
                </a:solidFill>
                <a:latin typeface="Times New Roman" pitchFamily="18" charset="0"/>
                <a:cs typeface="Times New Roman" pitchFamily="18" charset="0"/>
              </a:rPr>
              <a:t>Discussion</a:t>
            </a:r>
            <a:endParaRPr sz="3200" dirty="0">
              <a:solidFill>
                <a:srgbClr val="0070C0"/>
              </a:solidFill>
              <a:latin typeface="Times New Roman" pitchFamily="18" charset="0"/>
              <a:cs typeface="Times New Roman" pitchFamily="18" charset="0"/>
            </a:endParaRPr>
          </a:p>
        </p:txBody>
      </p:sp>
      <p:sp>
        <p:nvSpPr>
          <p:cNvPr id="234" name="Google Shape;234;p26"/>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grpSp>
        <p:nvGrpSpPr>
          <p:cNvPr id="235" name="Google Shape;235;p26"/>
          <p:cNvGrpSpPr/>
          <p:nvPr/>
        </p:nvGrpSpPr>
        <p:grpSpPr>
          <a:xfrm>
            <a:off x="8214395" y="634895"/>
            <a:ext cx="310214" cy="323873"/>
            <a:chOff x="3294650" y="3652450"/>
            <a:chExt cx="388350" cy="405450"/>
          </a:xfrm>
        </p:grpSpPr>
        <p:sp>
          <p:nvSpPr>
            <p:cNvPr id="236" name="Google Shape;236;p26"/>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9" name="Diagram 8"/>
          <p:cNvGraphicFramePr/>
          <p:nvPr>
            <p:extLst>
              <p:ext uri="{D42A27DB-BD31-4B8C-83A1-F6EECF244321}">
                <p14:modId xmlns:p14="http://schemas.microsoft.com/office/powerpoint/2010/main" val="2546951665"/>
              </p:ext>
            </p:extLst>
          </p:nvPr>
        </p:nvGraphicFramePr>
        <p:xfrm>
          <a:off x="2124543" y="2176272"/>
          <a:ext cx="6089852" cy="230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250163" y="1426461"/>
            <a:ext cx="5639685" cy="307777"/>
          </a:xfrm>
          <a:prstGeom prst="rect">
            <a:avLst/>
          </a:prstGeom>
          <a:noFill/>
        </p:spPr>
        <p:txBody>
          <a:bodyPr wrap="none" rtlCol="0">
            <a:spAutoFit/>
          </a:bodyPr>
          <a:lstStyle/>
          <a:p>
            <a:pPr marL="285750" lvl="0" indent="-285750" algn="ctr">
              <a:buClr>
                <a:srgbClr val="FF9900"/>
              </a:buClr>
              <a:buFont typeface="Wingdings" pitchFamily="2" charset="2"/>
              <a:buChar char="q"/>
            </a:pPr>
            <a:r>
              <a:rPr lang="en-JM" dirty="0">
                <a:solidFill>
                  <a:schemeClr val="tx1"/>
                </a:solidFill>
              </a:rPr>
              <a:t>Positive Effects of Social Media on Teenagers and Young Adults </a:t>
            </a:r>
          </a:p>
        </p:txBody>
      </p:sp>
    </p:spTree>
    <p:extLst>
      <p:ext uri="{BB962C8B-B14F-4D97-AF65-F5344CB8AC3E}">
        <p14:creationId xmlns:p14="http://schemas.microsoft.com/office/powerpoint/2010/main" val="90682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anim calcmode="lin" valueType="num">
                                      <p:cBhvr>
                                        <p:cTn id="8" dur="1000" fill="hold"/>
                                        <p:tgtEl>
                                          <p:spTgt spid="232"/>
                                        </p:tgtEl>
                                        <p:attrNameLst>
                                          <p:attrName>ppt_x</p:attrName>
                                        </p:attrNameLst>
                                      </p:cBhvr>
                                      <p:tavLst>
                                        <p:tav tm="0">
                                          <p:val>
                                            <p:strVal val="#ppt_x"/>
                                          </p:val>
                                        </p:tav>
                                        <p:tav tm="100000">
                                          <p:val>
                                            <p:strVal val="#ppt_x"/>
                                          </p:val>
                                        </p:tav>
                                      </p:tavLst>
                                    </p:anim>
                                    <p:anim calcmode="lin" valueType="num">
                                      <p:cBhvr>
                                        <p:cTn id="9" dur="1000" fill="hold"/>
                                        <p:tgtEl>
                                          <p:spTgt spid="2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Graphic spid="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4" name="Google Shape;16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162" name="Google Shape;162;p21"/>
          <p:cNvSpPr txBox="1">
            <a:spLocks noGrp="1"/>
          </p:cNvSpPr>
          <p:nvPr>
            <p:ph type="title" idx="4294967295"/>
          </p:nvPr>
        </p:nvSpPr>
        <p:spPr>
          <a:xfrm>
            <a:off x="1270660" y="0"/>
            <a:ext cx="7873339" cy="875364"/>
          </a:xfrm>
          <a:prstGeom prst="rect">
            <a:avLst/>
          </a:prstGeom>
          <a:solidFill>
            <a:srgbClr val="FFC000"/>
          </a:solidFill>
        </p:spPr>
        <p:txBody>
          <a:bodyPr spcFirstLastPara="1" wrap="square" lIns="91425" tIns="91425" rIns="91425" bIns="91425" anchor="ctr" anchorCtr="0">
            <a:noAutofit/>
          </a:bodyPr>
          <a:lstStyle/>
          <a:p>
            <a:pPr marL="0" lvl="0" indent="0" rtl="0">
              <a:spcBef>
                <a:spcPts val="0"/>
              </a:spcBef>
              <a:spcAft>
                <a:spcPts val="0"/>
              </a:spcAft>
              <a:buNone/>
            </a:pPr>
            <a:r>
              <a:rPr lang="en-US" sz="3200" dirty="0" smtClean="0">
                <a:solidFill>
                  <a:srgbClr val="0070C0"/>
                </a:solidFill>
                <a:latin typeface="Times New Roman" pitchFamily="18" charset="0"/>
                <a:cs typeface="Times New Roman" pitchFamily="18" charset="0"/>
              </a:rPr>
              <a:t>Discussion Cont’d</a:t>
            </a:r>
            <a:endParaRPr sz="3200" dirty="0">
              <a:solidFill>
                <a:srgbClr val="0070C0"/>
              </a:solidFill>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4112936635"/>
              </p:ext>
            </p:extLst>
          </p:nvPr>
        </p:nvGraphicFramePr>
        <p:xfrm>
          <a:off x="2783378" y="1411359"/>
          <a:ext cx="4659838" cy="3370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335024" y="912668"/>
            <a:ext cx="7680960" cy="307777"/>
          </a:xfrm>
          <a:prstGeom prst="rect">
            <a:avLst/>
          </a:prstGeom>
        </p:spPr>
        <p:txBody>
          <a:bodyPr wrap="square">
            <a:spAutoFit/>
          </a:bodyPr>
          <a:lstStyle/>
          <a:p>
            <a:pPr marL="285750" indent="-285750">
              <a:buClr>
                <a:srgbClr val="FF9900"/>
              </a:buClr>
              <a:buFont typeface="Wingdings" pitchFamily="2" charset="2"/>
              <a:buChar char="q"/>
            </a:pPr>
            <a:r>
              <a:rPr lang="en-US" b="1" dirty="0">
                <a:solidFill>
                  <a:schemeClr val="tx1"/>
                </a:solidFill>
                <a:latin typeface="Times New Roman" panose="02020603050405020304" pitchFamily="18" charset="0"/>
                <a:cs typeface="Times New Roman" panose="02020603050405020304" pitchFamily="18" charset="0"/>
                <a:sym typeface="Barlow"/>
              </a:rPr>
              <a:t>Negative Effects of Social Media on Teenagers and Young </a:t>
            </a:r>
            <a:r>
              <a:rPr lang="en-US" b="1" dirty="0" smtClean="0">
                <a:solidFill>
                  <a:schemeClr val="tx1"/>
                </a:solidFill>
                <a:latin typeface="Times New Roman" panose="02020603050405020304" pitchFamily="18" charset="0"/>
                <a:cs typeface="Times New Roman" panose="02020603050405020304" pitchFamily="18" charset="0"/>
                <a:sym typeface="Barlow"/>
              </a:rPr>
              <a:t>Adults </a:t>
            </a:r>
            <a:endParaRPr lang="en-JM"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393475"/>
            <a:ext cx="7053020" cy="806700"/>
          </a:xfrm>
        </p:spPr>
        <p:txBody>
          <a:bodyPr/>
          <a:lstStyle/>
          <a:p>
            <a:r>
              <a:rPr lang="en-JM" sz="3200" dirty="0" smtClean="0">
                <a:solidFill>
                  <a:srgbClr val="0070C0"/>
                </a:solidFill>
                <a:latin typeface="Times New Roman" pitchFamily="18" charset="0"/>
                <a:cs typeface="Times New Roman" pitchFamily="18" charset="0"/>
              </a:rPr>
              <a:t>Discussion Cont’d</a:t>
            </a:r>
            <a:endParaRPr lang="en-JM" sz="3200" dirty="0">
              <a:solidFill>
                <a:srgbClr val="0070C0"/>
              </a:solidFill>
              <a:latin typeface="Times New Roman" pitchFamily="18" charset="0"/>
              <a:cs typeface="Times New Roman" pitchFamily="18" charset="0"/>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sp>
        <p:nvSpPr>
          <p:cNvPr id="5" name="Text Placeholder 4"/>
          <p:cNvSpPr txBox="1">
            <a:spLocks noGrp="1"/>
          </p:cNvSpPr>
          <p:nvPr>
            <p:ph type="body" idx="1"/>
          </p:nvPr>
        </p:nvSpPr>
        <p:spPr>
          <a:xfrm>
            <a:off x="1556330" y="1349141"/>
            <a:ext cx="7194477" cy="3170068"/>
          </a:xfrm>
          <a:prstGeom prst="rect">
            <a:avLst/>
          </a:prstGeom>
          <a:noFill/>
        </p:spPr>
        <p:txBody>
          <a:bodyPr wrap="square" rtlCol="0">
            <a:spAutoFit/>
          </a:bodyPr>
          <a:lstStyle/>
          <a:p>
            <a:pPr marL="285750" indent="-285750">
              <a:buClr>
                <a:srgbClr val="FF9900"/>
              </a:buClr>
              <a:buSzPct val="100000"/>
              <a:buFont typeface="Wingdings" pitchFamily="2" charset="2"/>
              <a:buChar char="q"/>
            </a:pPr>
            <a:r>
              <a:rPr lang="en-JM" sz="1400" dirty="0" smtClean="0">
                <a:latin typeface="Times New Roman" pitchFamily="18" charset="0"/>
                <a:cs typeface="Times New Roman" pitchFamily="18" charset="0"/>
              </a:rPr>
              <a:t>Addiction</a:t>
            </a:r>
          </a:p>
          <a:p>
            <a:pPr marL="285750" indent="-285750">
              <a:buClr>
                <a:srgbClr val="FF9900"/>
              </a:buClr>
              <a:buSzPct val="100000"/>
              <a:buFont typeface="Wingdings" pitchFamily="2" charset="2"/>
              <a:buChar char="q"/>
            </a:pPr>
            <a:r>
              <a:rPr lang="en-JM" sz="1400" dirty="0" smtClean="0">
                <a:latin typeface="Times New Roman" pitchFamily="18" charset="0"/>
                <a:cs typeface="Times New Roman" pitchFamily="18" charset="0"/>
              </a:rPr>
              <a:t>Cyberbullying</a:t>
            </a:r>
          </a:p>
          <a:p>
            <a:pPr marL="285750" indent="-285750">
              <a:buClr>
                <a:srgbClr val="FF9900"/>
              </a:buClr>
              <a:buSzPct val="100000"/>
              <a:buFont typeface="Wingdings" pitchFamily="2" charset="2"/>
              <a:buChar char="q"/>
            </a:pPr>
            <a:r>
              <a:rPr lang="en-JM" sz="1400" dirty="0" smtClean="0">
                <a:latin typeface="Times New Roman" pitchFamily="18" charset="0"/>
                <a:cs typeface="Times New Roman" pitchFamily="18" charset="0"/>
              </a:rPr>
              <a:t>Sexting</a:t>
            </a:r>
          </a:p>
          <a:p>
            <a:pPr marL="285750" indent="-285750">
              <a:buClr>
                <a:srgbClr val="FF9900"/>
              </a:buClr>
              <a:buSzPct val="100000"/>
              <a:buFont typeface="Wingdings" pitchFamily="2" charset="2"/>
              <a:buChar char="q"/>
            </a:pPr>
            <a:r>
              <a:rPr lang="en-JM" sz="1400" dirty="0" smtClean="0">
                <a:latin typeface="Times New Roman" pitchFamily="18" charset="0"/>
                <a:cs typeface="Times New Roman" pitchFamily="18" charset="0"/>
              </a:rPr>
              <a:t>Depression/Anxiety and Suicide</a:t>
            </a:r>
          </a:p>
          <a:p>
            <a:pPr marL="285750" indent="-285750">
              <a:buClr>
                <a:srgbClr val="FF9900"/>
              </a:buClr>
              <a:buSzPct val="100000"/>
              <a:buFont typeface="Wingdings" pitchFamily="2" charset="2"/>
              <a:buChar char="q"/>
            </a:pPr>
            <a:r>
              <a:rPr lang="en-JM" sz="1400" dirty="0" smtClean="0">
                <a:latin typeface="Times New Roman" pitchFamily="18" charset="0"/>
                <a:cs typeface="Times New Roman" pitchFamily="18" charset="0"/>
              </a:rPr>
              <a:t>Internet as a source of information on Depression and Mental Health</a:t>
            </a:r>
          </a:p>
          <a:p>
            <a:pPr marL="0" indent="0">
              <a:buClr>
                <a:srgbClr val="FF9900"/>
              </a:buClr>
              <a:buSzPct val="100000"/>
              <a:buNone/>
            </a:pPr>
            <a:r>
              <a:rPr lang="en-JM" sz="1400" dirty="0" smtClean="0">
                <a:latin typeface="Times New Roman" pitchFamily="18" charset="0"/>
                <a:cs typeface="Times New Roman" pitchFamily="18" charset="0"/>
              </a:rPr>
              <a:t>      - Society of mental health (University student not aware of free access to the </a:t>
            </a:r>
            <a:r>
              <a:rPr lang="en-JM" sz="1400" dirty="0">
                <a:latin typeface="Times New Roman" pitchFamily="18" charset="0"/>
                <a:cs typeface="Times New Roman" pitchFamily="18" charset="0"/>
              </a:rPr>
              <a:t>C</a:t>
            </a:r>
            <a:r>
              <a:rPr lang="en-JM" sz="1400" dirty="0" smtClean="0">
                <a:latin typeface="Times New Roman" pitchFamily="18" charset="0"/>
                <a:cs typeface="Times New Roman" pitchFamily="18" charset="0"/>
              </a:rPr>
              <a:t>ounselling Unit</a:t>
            </a:r>
          </a:p>
          <a:p>
            <a:pPr marL="0" indent="0">
              <a:buClr>
                <a:srgbClr val="FF9900"/>
              </a:buClr>
              <a:buSzPct val="100000"/>
              <a:buNone/>
            </a:pPr>
            <a:r>
              <a:rPr lang="en-JM" sz="1400" dirty="0" smtClean="0">
                <a:latin typeface="Times New Roman" pitchFamily="18" charset="0"/>
                <a:cs typeface="Times New Roman" pitchFamily="18" charset="0"/>
              </a:rPr>
              <a:t>      - Sexuality </a:t>
            </a:r>
          </a:p>
          <a:p>
            <a:pPr marL="0" indent="0">
              <a:buClr>
                <a:srgbClr val="FF9900"/>
              </a:buClr>
              <a:buSzPct val="100000"/>
              <a:buNone/>
            </a:pPr>
            <a:r>
              <a:rPr lang="en-JM" sz="1400" dirty="0">
                <a:latin typeface="Times New Roman" pitchFamily="18" charset="0"/>
                <a:cs typeface="Times New Roman" pitchFamily="18" charset="0"/>
              </a:rPr>
              <a:t> </a:t>
            </a:r>
            <a:r>
              <a:rPr lang="en-JM" sz="1400" dirty="0" smtClean="0">
                <a:latin typeface="Times New Roman" pitchFamily="18" charset="0"/>
                <a:cs typeface="Times New Roman" pitchFamily="18" charset="0"/>
              </a:rPr>
              <a:t>     - Physical Health</a:t>
            </a:r>
            <a:endParaRPr lang="en-JM" sz="1400" dirty="0">
              <a:latin typeface="Times New Roman" pitchFamily="18" charset="0"/>
              <a:cs typeface="Times New Roman" pitchFamily="18" charset="0"/>
            </a:endParaRPr>
          </a:p>
          <a:p>
            <a:pPr marL="0" indent="0">
              <a:buClr>
                <a:srgbClr val="FF9900"/>
              </a:buClr>
              <a:buSzPct val="100000"/>
              <a:buNone/>
            </a:pPr>
            <a:endParaRPr lang="en-JM" sz="1600" dirty="0" smtClean="0">
              <a:latin typeface="Times New Roman" pitchFamily="18" charset="0"/>
              <a:cs typeface="Times New Roman" pitchFamily="18" charset="0"/>
            </a:endParaRPr>
          </a:p>
          <a:p>
            <a:pPr marL="0" indent="0">
              <a:buClr>
                <a:srgbClr val="FF9900"/>
              </a:buClr>
              <a:buNone/>
            </a:pPr>
            <a:endParaRPr lang="en-JM" sz="1600" dirty="0"/>
          </a:p>
        </p:txBody>
      </p:sp>
    </p:spTree>
    <p:extLst>
      <p:ext uri="{BB962C8B-B14F-4D97-AF65-F5344CB8AC3E}">
        <p14:creationId xmlns:p14="http://schemas.microsoft.com/office/powerpoint/2010/main" val="2763421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7"/>
          <p:cNvSpPr txBox="1">
            <a:spLocks noGrp="1"/>
          </p:cNvSpPr>
          <p:nvPr>
            <p:ph type="title"/>
          </p:nvPr>
        </p:nvSpPr>
        <p:spPr>
          <a:xfrm>
            <a:off x="923544" y="393479"/>
            <a:ext cx="7016444"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smtClean="0">
                <a:solidFill>
                  <a:srgbClr val="0070C0"/>
                </a:solidFill>
                <a:latin typeface="Times New Roman" pitchFamily="18" charset="0"/>
                <a:cs typeface="Times New Roman" pitchFamily="18" charset="0"/>
              </a:rPr>
              <a:t>Recommendations</a:t>
            </a:r>
            <a:endParaRPr sz="3200" dirty="0">
              <a:solidFill>
                <a:srgbClr val="0070C0"/>
              </a:solidFill>
              <a:latin typeface="Times New Roman" pitchFamily="18" charset="0"/>
              <a:cs typeface="Times New Roman" pitchFamily="18" charset="0"/>
            </a:endParaRPr>
          </a:p>
        </p:txBody>
      </p:sp>
      <p:sp>
        <p:nvSpPr>
          <p:cNvPr id="373" name="Google Shape;373;p37"/>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sp>
        <p:nvSpPr>
          <p:cNvPr id="374" name="Google Shape;374;p37"/>
          <p:cNvSpPr/>
          <p:nvPr/>
        </p:nvSpPr>
        <p:spPr>
          <a:xfrm>
            <a:off x="8177426" y="647084"/>
            <a:ext cx="333619" cy="299490"/>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FFB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24;p33"/>
          <p:cNvSpPr txBox="1">
            <a:spLocks noGrp="1"/>
          </p:cNvSpPr>
          <p:nvPr>
            <p:ph type="body" idx="1"/>
          </p:nvPr>
        </p:nvSpPr>
        <p:spPr>
          <a:xfrm>
            <a:off x="1563624" y="1326290"/>
            <a:ext cx="6613802" cy="3382870"/>
          </a:xfrm>
          <a:prstGeom prst="rect">
            <a:avLst/>
          </a:prstGeom>
        </p:spPr>
        <p:txBody>
          <a:bodyPr spcFirstLastPara="1" wrap="square" lIns="91425" tIns="91425" rIns="91425" bIns="91425" anchor="t" anchorCtr="0">
            <a:noAutofit/>
          </a:bodyPr>
          <a:lstStyle/>
          <a:p>
            <a:pPr marL="0" indent="0" algn="just">
              <a:lnSpc>
                <a:spcPct val="150000"/>
              </a:lnSpc>
              <a:spcBef>
                <a:spcPts val="0"/>
              </a:spcBef>
              <a:spcAft>
                <a:spcPts val="1000"/>
              </a:spcAft>
              <a:buNone/>
            </a:pPr>
            <a:r>
              <a:rPr lang="en-US" sz="1400" b="1" dirty="0">
                <a:solidFill>
                  <a:schemeClr val="tx1"/>
                </a:solidFill>
                <a:latin typeface="Times New Roman" pitchFamily="18" charset="0"/>
                <a:ea typeface="Calibri"/>
                <a:cs typeface="Times New Roman" pitchFamily="18" charset="0"/>
              </a:rPr>
              <a:t>Pre-entry University Students/Institutions</a:t>
            </a:r>
            <a:endParaRPr lang="en-JM" sz="1400" dirty="0">
              <a:solidFill>
                <a:schemeClr val="tx1"/>
              </a:solidFill>
              <a:latin typeface="Times New Roman" pitchFamily="18" charset="0"/>
              <a:ea typeface="Calibri"/>
              <a:cs typeface="Times New Roman" pitchFamily="18" charset="0"/>
            </a:endParaRPr>
          </a:p>
          <a:p>
            <a:pPr marL="171450" lvl="0" indent="-171450" algn="just">
              <a:spcBef>
                <a:spcPts val="0"/>
              </a:spcBef>
              <a:buClr>
                <a:srgbClr val="FF9900"/>
              </a:buClr>
              <a:buSzPct val="100000"/>
              <a:buFont typeface="Wingdings" pitchFamily="2" charset="2"/>
              <a:buChar char="q"/>
            </a:pPr>
            <a:r>
              <a:rPr lang="en-US" sz="1300" dirty="0">
                <a:latin typeface="Times New Roman" pitchFamily="18" charset="0"/>
                <a:ea typeface="Calibri"/>
                <a:cs typeface="Times New Roman" pitchFamily="18" charset="0"/>
              </a:rPr>
              <a:t>The data indicates that there is a need to improve digital literacy among teens and young adults. To accomplish this, </a:t>
            </a:r>
            <a:r>
              <a:rPr lang="en-US" sz="1300" dirty="0" smtClean="0">
                <a:latin typeface="Times New Roman" pitchFamily="18" charset="0"/>
                <a:ea typeface="Calibri"/>
                <a:cs typeface="Times New Roman" pitchFamily="18" charset="0"/>
              </a:rPr>
              <a:t>parents, teachers lecturers and administrators  </a:t>
            </a:r>
            <a:r>
              <a:rPr lang="en-US" sz="1300" dirty="0">
                <a:latin typeface="Times New Roman" pitchFamily="18" charset="0"/>
                <a:ea typeface="Calibri"/>
                <a:cs typeface="Times New Roman" pitchFamily="18" charset="0"/>
              </a:rPr>
              <a:t>need to be digitally literate </a:t>
            </a:r>
            <a:r>
              <a:rPr lang="en-US" sz="1300" dirty="0" smtClean="0">
                <a:latin typeface="Times New Roman" pitchFamily="18" charset="0"/>
                <a:ea typeface="Calibri"/>
                <a:cs typeface="Times New Roman" pitchFamily="18" charset="0"/>
              </a:rPr>
              <a:t>themselves.</a:t>
            </a:r>
          </a:p>
          <a:p>
            <a:pPr marL="171450" lvl="0" indent="-171450" algn="just">
              <a:lnSpc>
                <a:spcPct val="150000"/>
              </a:lnSpc>
              <a:spcBef>
                <a:spcPts val="0"/>
              </a:spcBef>
              <a:buClr>
                <a:srgbClr val="FF9900"/>
              </a:buClr>
              <a:buSzPct val="100000"/>
              <a:buFont typeface="Wingdings" pitchFamily="2" charset="2"/>
              <a:buChar char="q"/>
            </a:pPr>
            <a:r>
              <a:rPr lang="en-JM" sz="1200" dirty="0" smtClean="0">
                <a:latin typeface="Times New Roman" pitchFamily="18" charset="0"/>
                <a:ea typeface="Calibri"/>
                <a:cs typeface="Times New Roman" pitchFamily="18" charset="0"/>
              </a:rPr>
              <a:t>Educate students  </a:t>
            </a:r>
            <a:r>
              <a:rPr lang="en-JM" sz="1200" dirty="0">
                <a:latin typeface="Times New Roman" pitchFamily="18" charset="0"/>
                <a:ea typeface="Calibri"/>
                <a:cs typeface="Times New Roman" pitchFamily="18" charset="0"/>
              </a:rPr>
              <a:t>about </a:t>
            </a:r>
            <a:r>
              <a:rPr lang="en-US" sz="1200" dirty="0">
                <a:latin typeface="Times New Roman" pitchFamily="18" charset="0"/>
                <a:ea typeface="Calibri"/>
                <a:cs typeface="Times New Roman" pitchFamily="18" charset="0"/>
              </a:rPr>
              <a:t>acceptable and non-acceptable forms of behaviour on social media </a:t>
            </a:r>
            <a:r>
              <a:rPr lang="en-US" sz="1200" dirty="0" smtClean="0">
                <a:latin typeface="Times New Roman" pitchFamily="18" charset="0"/>
                <a:ea typeface="Calibri"/>
                <a:cs typeface="Times New Roman" pitchFamily="18" charset="0"/>
              </a:rPr>
              <a:t>websites.</a:t>
            </a:r>
          </a:p>
          <a:p>
            <a:pPr marL="171450" lvl="0" indent="-171450" algn="just">
              <a:lnSpc>
                <a:spcPct val="150000"/>
              </a:lnSpc>
              <a:spcBef>
                <a:spcPts val="0"/>
              </a:spcBef>
              <a:buClr>
                <a:srgbClr val="FF9900"/>
              </a:buClr>
              <a:buSzPct val="100000"/>
              <a:buFont typeface="Wingdings" pitchFamily="2" charset="2"/>
              <a:buChar char="q"/>
            </a:pPr>
            <a:r>
              <a:rPr lang="en-US" sz="1200" dirty="0" smtClean="0">
                <a:latin typeface="Times New Roman" pitchFamily="18" charset="0"/>
                <a:ea typeface="Calibri"/>
                <a:cs typeface="Times New Roman" pitchFamily="18" charset="0"/>
              </a:rPr>
              <a:t>Students should understand </a:t>
            </a:r>
            <a:r>
              <a:rPr lang="en-US" sz="1200" dirty="0">
                <a:latin typeface="Times New Roman" pitchFamily="18" charset="0"/>
                <a:ea typeface="Calibri"/>
                <a:cs typeface="Times New Roman" pitchFamily="18" charset="0"/>
              </a:rPr>
              <a:t>that </a:t>
            </a:r>
            <a:r>
              <a:rPr lang="en-US" sz="1200" dirty="0" smtClean="0">
                <a:latin typeface="Times New Roman" pitchFamily="18" charset="0"/>
                <a:ea typeface="Calibri"/>
                <a:cs typeface="Times New Roman" pitchFamily="18" charset="0"/>
              </a:rPr>
              <a:t>sexting/Nudes </a:t>
            </a:r>
            <a:r>
              <a:rPr lang="en-US" sz="1200" dirty="0">
                <a:latin typeface="Times New Roman" pitchFamily="18" charset="0"/>
                <a:ea typeface="Calibri"/>
                <a:cs typeface="Times New Roman" pitchFamily="18" charset="0"/>
              </a:rPr>
              <a:t>is a risky sexual behaviour that can result in </a:t>
            </a:r>
            <a:r>
              <a:rPr lang="en-US" sz="1200" dirty="0" smtClean="0">
                <a:latin typeface="Times New Roman" pitchFamily="18" charset="0"/>
                <a:ea typeface="Calibri"/>
                <a:cs typeface="Times New Roman" pitchFamily="18" charset="0"/>
              </a:rPr>
              <a:t>shame, anxiety depression  ridicule and other mental health issues. They should understand  </a:t>
            </a:r>
            <a:r>
              <a:rPr lang="en-US" sz="1200" dirty="0">
                <a:latin typeface="Times New Roman" pitchFamily="18" charset="0"/>
                <a:ea typeface="Calibri"/>
                <a:cs typeface="Times New Roman" pitchFamily="18" charset="0"/>
              </a:rPr>
              <a:t>that pressuring </a:t>
            </a:r>
            <a:r>
              <a:rPr lang="en-US" sz="1200" dirty="0" smtClean="0">
                <a:latin typeface="Times New Roman" pitchFamily="18" charset="0"/>
                <a:ea typeface="Calibri"/>
                <a:cs typeface="Times New Roman" pitchFamily="18" charset="0"/>
              </a:rPr>
              <a:t>their partners </a:t>
            </a:r>
            <a:r>
              <a:rPr lang="en-US" sz="1200" dirty="0">
                <a:latin typeface="Times New Roman" pitchFamily="18" charset="0"/>
                <a:ea typeface="Calibri"/>
                <a:cs typeface="Times New Roman" pitchFamily="18" charset="0"/>
              </a:rPr>
              <a:t>to send  </a:t>
            </a:r>
            <a:r>
              <a:rPr lang="en-US" sz="1200" dirty="0" smtClean="0">
                <a:latin typeface="Times New Roman" pitchFamily="18" charset="0"/>
                <a:ea typeface="Calibri"/>
                <a:cs typeface="Times New Roman" pitchFamily="18" charset="0"/>
              </a:rPr>
              <a:t>nudes is unacceptable.</a:t>
            </a:r>
            <a:endParaRPr lang="en-JM" sz="1200" dirty="0" smtClean="0">
              <a:latin typeface="Times New Roman" pitchFamily="18" charset="0"/>
              <a:ea typeface="Calibri"/>
              <a:cs typeface="Times New Roman" pitchFamily="18" charset="0"/>
            </a:endParaRPr>
          </a:p>
          <a:p>
            <a:pPr marL="171450" lvl="0" indent="-171450" algn="just">
              <a:lnSpc>
                <a:spcPct val="150000"/>
              </a:lnSpc>
              <a:spcBef>
                <a:spcPts val="0"/>
              </a:spcBef>
              <a:buClr>
                <a:srgbClr val="FF9900"/>
              </a:buClr>
              <a:buSzPct val="100000"/>
              <a:buFont typeface="Wingdings" pitchFamily="2" charset="2"/>
              <a:buChar char="q"/>
            </a:pPr>
            <a:r>
              <a:rPr lang="en-US" sz="1200" dirty="0" smtClean="0">
                <a:latin typeface="Times New Roman" pitchFamily="18" charset="0"/>
                <a:ea typeface="Calibri"/>
                <a:cs typeface="Times New Roman" pitchFamily="18" charset="0"/>
              </a:rPr>
              <a:t>Students </a:t>
            </a:r>
            <a:r>
              <a:rPr lang="en-US" sz="1200" dirty="0">
                <a:latin typeface="Times New Roman" pitchFamily="18" charset="0"/>
                <a:ea typeface="Calibri"/>
                <a:cs typeface="Times New Roman" pitchFamily="18" charset="0"/>
              </a:rPr>
              <a:t>need to be careful who they accept or let into their </a:t>
            </a:r>
            <a:r>
              <a:rPr lang="en-US" sz="1200" dirty="0" smtClean="0">
                <a:latin typeface="Times New Roman" pitchFamily="18" charset="0"/>
                <a:ea typeface="Calibri"/>
                <a:cs typeface="Times New Roman" pitchFamily="18" charset="0"/>
              </a:rPr>
              <a:t>cyberspace.</a:t>
            </a:r>
            <a:endParaRPr lang="en-JM" sz="1200" dirty="0" smtClean="0">
              <a:latin typeface="Times New Roman" pitchFamily="18" charset="0"/>
              <a:ea typeface="Calibri"/>
              <a:cs typeface="Times New Roman" pitchFamily="18" charset="0"/>
            </a:endParaRPr>
          </a:p>
          <a:p>
            <a:pPr marL="171450" lvl="0" indent="-171450" algn="just">
              <a:lnSpc>
                <a:spcPct val="150000"/>
              </a:lnSpc>
              <a:spcBef>
                <a:spcPts val="0"/>
              </a:spcBef>
              <a:buClr>
                <a:srgbClr val="FF9900"/>
              </a:buClr>
              <a:buSzPct val="100000"/>
              <a:buFont typeface="Wingdings" pitchFamily="2" charset="2"/>
              <a:buChar char="q"/>
            </a:pPr>
            <a:r>
              <a:rPr lang="en-US" sz="1200" dirty="0" smtClean="0">
                <a:latin typeface="Times New Roman" pitchFamily="18" charset="0"/>
                <a:ea typeface="Calibri"/>
                <a:cs typeface="Times New Roman" pitchFamily="18" charset="0"/>
              </a:rPr>
              <a:t>Teach </a:t>
            </a:r>
            <a:r>
              <a:rPr lang="en-US" sz="1200" dirty="0">
                <a:latin typeface="Times New Roman" pitchFamily="18" charset="0"/>
                <a:ea typeface="Calibri"/>
                <a:cs typeface="Times New Roman" pitchFamily="18" charset="0"/>
              </a:rPr>
              <a:t>students how to handle and respond productively to </a:t>
            </a:r>
            <a:r>
              <a:rPr lang="en-US" sz="1200" dirty="0" smtClean="0">
                <a:latin typeface="Times New Roman" pitchFamily="18" charset="0"/>
                <a:ea typeface="Calibri"/>
                <a:cs typeface="Times New Roman" pitchFamily="18" charset="0"/>
              </a:rPr>
              <a:t>cyber- bullying. </a:t>
            </a:r>
            <a:r>
              <a:rPr lang="en-US" sz="1200" dirty="0">
                <a:latin typeface="Times New Roman" pitchFamily="18" charset="0"/>
                <a:ea typeface="Calibri"/>
                <a:cs typeface="Times New Roman" pitchFamily="18" charset="0"/>
              </a:rPr>
              <a:t>Encourage them not to respond to negative tactics used by cyber bullies, as it could possibly </a:t>
            </a:r>
            <a:r>
              <a:rPr lang="en-US" sz="1200" dirty="0" smtClean="0">
                <a:latin typeface="Times New Roman" pitchFamily="18" charset="0"/>
                <a:ea typeface="Calibri"/>
                <a:cs typeface="Times New Roman" pitchFamily="18" charset="0"/>
              </a:rPr>
              <a:t>lead to suicide.</a:t>
            </a:r>
            <a:endParaRPr lang="en-JM" sz="1200" dirty="0">
              <a:latin typeface="Times New Roman" pitchFamily="18" charset="0"/>
              <a:ea typeface="Calibri"/>
              <a:cs typeface="Times New Roman" pitchFamily="18" charset="0"/>
            </a:endParaRPr>
          </a:p>
          <a:p>
            <a:pPr marL="0" lvl="0" indent="0" algn="l" rtl="0">
              <a:spcBef>
                <a:spcPts val="600"/>
              </a:spcBef>
              <a:spcAft>
                <a:spcPts val="0"/>
              </a:spcAft>
              <a:buNone/>
            </a:pPr>
            <a:endParaRPr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44" y="393475"/>
            <a:ext cx="6998156" cy="806700"/>
          </a:xfrm>
        </p:spPr>
        <p:txBody>
          <a:bodyPr/>
          <a:lstStyle/>
          <a:p>
            <a:r>
              <a:rPr lang="en" sz="3200" dirty="0">
                <a:solidFill>
                  <a:srgbClr val="0070C0"/>
                </a:solidFill>
                <a:latin typeface="Times New Roman" pitchFamily="18" charset="0"/>
                <a:cs typeface="Times New Roman" pitchFamily="18" charset="0"/>
              </a:rPr>
              <a:t>Recommendations </a:t>
            </a:r>
            <a:r>
              <a:rPr lang="en" sz="3200" dirty="0" smtClean="0">
                <a:solidFill>
                  <a:srgbClr val="0070C0"/>
                </a:solidFill>
                <a:latin typeface="Times New Roman" pitchFamily="18" charset="0"/>
                <a:cs typeface="Times New Roman" pitchFamily="18" charset="0"/>
              </a:rPr>
              <a:t>Cont’d</a:t>
            </a:r>
            <a:endParaRPr lang="en-JM" sz="3200" dirty="0">
              <a:solidFill>
                <a:srgbClr val="0070C0"/>
              </a:solidFill>
            </a:endParaRPr>
          </a:p>
        </p:txBody>
      </p:sp>
      <p:sp>
        <p:nvSpPr>
          <p:cNvPr id="3" name="Text Placeholder 2"/>
          <p:cNvSpPr>
            <a:spLocks noGrp="1"/>
          </p:cNvSpPr>
          <p:nvPr>
            <p:ph type="body" idx="1"/>
          </p:nvPr>
        </p:nvSpPr>
        <p:spPr>
          <a:xfrm>
            <a:off x="1556331" y="1221125"/>
            <a:ext cx="7085700" cy="2938500"/>
          </a:xfrm>
        </p:spPr>
        <p:txBody>
          <a:bodyPr/>
          <a:lstStyle/>
          <a:p>
            <a:pPr marL="0" lvl="0" indent="0" algn="just">
              <a:lnSpc>
                <a:spcPct val="150000"/>
              </a:lnSpc>
              <a:spcBef>
                <a:spcPts val="0"/>
              </a:spcBef>
              <a:buClr>
                <a:srgbClr val="FF9900"/>
              </a:buClr>
              <a:buSzPct val="100000"/>
              <a:buNone/>
            </a:pPr>
            <a:r>
              <a:rPr lang="en-JM" sz="1400" b="1" dirty="0" smtClean="0">
                <a:solidFill>
                  <a:schemeClr val="tx1"/>
                </a:solidFill>
                <a:latin typeface="Times New Roman"/>
                <a:ea typeface="Calibri"/>
                <a:cs typeface="Times New Roman"/>
              </a:rPr>
              <a:t>Young Adults in University</a:t>
            </a:r>
          </a:p>
          <a:p>
            <a:pPr marL="342900" lvl="0" indent="-342900" algn="just">
              <a:lnSpc>
                <a:spcPct val="150000"/>
              </a:lnSpc>
              <a:spcBef>
                <a:spcPts val="0"/>
              </a:spcBef>
              <a:buClr>
                <a:srgbClr val="FF9900"/>
              </a:buClr>
              <a:buSzPct val="100000"/>
              <a:buFont typeface="Wingdings" pitchFamily="2" charset="2"/>
              <a:buChar char="q"/>
            </a:pPr>
            <a:r>
              <a:rPr lang="en-JM" sz="1400" dirty="0">
                <a:latin typeface="Times New Roman"/>
                <a:ea typeface="Calibri"/>
                <a:cs typeface="Times New Roman"/>
              </a:rPr>
              <a:t>Focus should be placed on the advertisement of the counselling unit at universities or higher education institutions, so more students are aware of the existence and accessibility.</a:t>
            </a:r>
            <a:endParaRPr lang="en-JM" sz="1400" dirty="0">
              <a:latin typeface="Calibri"/>
              <a:ea typeface="Calibri"/>
              <a:cs typeface="Times New Roman"/>
            </a:endParaRPr>
          </a:p>
          <a:p>
            <a:pPr marL="342900" lvl="0" indent="-342900" algn="just">
              <a:lnSpc>
                <a:spcPct val="150000"/>
              </a:lnSpc>
              <a:spcBef>
                <a:spcPts val="0"/>
              </a:spcBef>
              <a:buClr>
                <a:srgbClr val="FF9900"/>
              </a:buClr>
              <a:buSzPct val="100000"/>
              <a:buFont typeface="Wingdings" pitchFamily="2" charset="2"/>
              <a:buChar char="q"/>
            </a:pPr>
            <a:r>
              <a:rPr lang="en-JM" sz="1400" dirty="0" smtClean="0">
                <a:latin typeface="Times New Roman"/>
                <a:ea typeface="Calibri"/>
                <a:cs typeface="Times New Roman"/>
              </a:rPr>
              <a:t>There </a:t>
            </a:r>
            <a:r>
              <a:rPr lang="en-JM" sz="1400" dirty="0">
                <a:latin typeface="Times New Roman"/>
                <a:ea typeface="Calibri"/>
                <a:cs typeface="Times New Roman"/>
              </a:rPr>
              <a:t>should be </a:t>
            </a:r>
            <a:r>
              <a:rPr lang="en-US" sz="1400" dirty="0">
                <a:latin typeface="Times New Roman"/>
                <a:ea typeface="Calibri"/>
                <a:cs typeface="Times New Roman"/>
              </a:rPr>
              <a:t>forums </a:t>
            </a:r>
            <a:r>
              <a:rPr lang="en-US" sz="1400" dirty="0" smtClean="0">
                <a:latin typeface="Times New Roman"/>
                <a:ea typeface="Calibri"/>
                <a:cs typeface="Times New Roman"/>
              </a:rPr>
              <a:t>to highlight issues </a:t>
            </a:r>
            <a:r>
              <a:rPr lang="en-US" sz="1400" dirty="0">
                <a:latin typeface="Times New Roman"/>
                <a:ea typeface="Calibri"/>
                <a:cs typeface="Times New Roman"/>
              </a:rPr>
              <a:t>affecting students in university. This would encourage a system of openness and provide support and reassurance for students once they know it is available.</a:t>
            </a:r>
            <a:endParaRPr lang="en-JM" sz="1400" dirty="0">
              <a:latin typeface="Calibri"/>
              <a:ea typeface="Calibri"/>
              <a:cs typeface="Times New Roman"/>
            </a:endParaRPr>
          </a:p>
          <a:p>
            <a:pPr marL="342900" lvl="0" indent="-342900" algn="just">
              <a:lnSpc>
                <a:spcPct val="150000"/>
              </a:lnSpc>
              <a:spcBef>
                <a:spcPts val="0"/>
              </a:spcBef>
              <a:spcAft>
                <a:spcPts val="1000"/>
              </a:spcAft>
              <a:buClr>
                <a:srgbClr val="FF9900"/>
              </a:buClr>
              <a:buSzPct val="100000"/>
              <a:buFont typeface="Wingdings" pitchFamily="2" charset="2"/>
              <a:buChar char="q"/>
            </a:pPr>
            <a:r>
              <a:rPr lang="en-JM" sz="1400" dirty="0" smtClean="0">
                <a:latin typeface="Times New Roman"/>
                <a:ea typeface="Calibri"/>
                <a:cs typeface="Times New Roman"/>
              </a:rPr>
              <a:t>Higher </a:t>
            </a:r>
            <a:r>
              <a:rPr lang="en-JM" sz="1400" dirty="0">
                <a:latin typeface="Times New Roman"/>
                <a:ea typeface="Calibri"/>
                <a:cs typeface="Times New Roman"/>
              </a:rPr>
              <a:t>education institutions can target sensitive areas in open discussion and encourage students to discuss them with counsellors or health </a:t>
            </a:r>
            <a:r>
              <a:rPr lang="en-JM" sz="1400" dirty="0" smtClean="0">
                <a:latin typeface="Times New Roman"/>
                <a:ea typeface="Calibri"/>
                <a:cs typeface="Times New Roman"/>
              </a:rPr>
              <a:t>professionals privately.</a:t>
            </a:r>
            <a:endParaRPr lang="en-JM" sz="1400" dirty="0">
              <a:latin typeface="Calibri"/>
              <a:ea typeface="Calibri"/>
              <a:cs typeface="Times New Roman"/>
            </a:endParaRPr>
          </a:p>
          <a:p>
            <a:pPr marL="63500" indent="0">
              <a:buClr>
                <a:srgbClr val="FF9900"/>
              </a:buClr>
              <a:buSzPct val="100000"/>
              <a:buNone/>
            </a:pPr>
            <a:endParaRPr lang="en-JM" sz="14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1517169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3200" dirty="0">
                <a:solidFill>
                  <a:srgbClr val="0070C0"/>
                </a:solidFill>
                <a:latin typeface="Times New Roman" pitchFamily="18" charset="0"/>
                <a:cs typeface="Times New Roman" pitchFamily="18" charset="0"/>
              </a:rPr>
              <a:t>Recommendations </a:t>
            </a:r>
            <a:r>
              <a:rPr lang="en" sz="3200" dirty="0" smtClean="0">
                <a:solidFill>
                  <a:srgbClr val="0070C0"/>
                </a:solidFill>
                <a:latin typeface="Times New Roman" pitchFamily="18" charset="0"/>
                <a:cs typeface="Times New Roman" pitchFamily="18" charset="0"/>
              </a:rPr>
              <a:t>Cont’d</a:t>
            </a:r>
            <a:endParaRPr lang="en-JM" sz="3200" dirty="0">
              <a:solidFill>
                <a:srgbClr val="0070C0"/>
              </a:solidFill>
            </a:endParaRPr>
          </a:p>
        </p:txBody>
      </p:sp>
      <p:sp>
        <p:nvSpPr>
          <p:cNvPr id="3" name="Text Placeholder 2"/>
          <p:cNvSpPr>
            <a:spLocks noGrp="1"/>
          </p:cNvSpPr>
          <p:nvPr>
            <p:ph type="body" idx="1"/>
          </p:nvPr>
        </p:nvSpPr>
        <p:spPr>
          <a:xfrm>
            <a:off x="1492323" y="1275988"/>
            <a:ext cx="7085700" cy="3606907"/>
          </a:xfrm>
        </p:spPr>
        <p:txBody>
          <a:bodyPr/>
          <a:lstStyle/>
          <a:p>
            <a:pPr marL="0" indent="0" algn="just">
              <a:lnSpc>
                <a:spcPct val="150000"/>
              </a:lnSpc>
              <a:spcBef>
                <a:spcPts val="0"/>
              </a:spcBef>
              <a:spcAft>
                <a:spcPts val="1000"/>
              </a:spcAft>
              <a:buNone/>
            </a:pPr>
            <a:r>
              <a:rPr lang="en-US" sz="1400" b="1" dirty="0" smtClean="0">
                <a:solidFill>
                  <a:schemeClr val="tx1"/>
                </a:solidFill>
                <a:latin typeface="Times New Roman"/>
                <a:ea typeface="Calibri"/>
                <a:cs typeface="Times New Roman"/>
              </a:rPr>
              <a:t>Other Recommendations</a:t>
            </a:r>
            <a:endParaRPr lang="en-JM" sz="1400" dirty="0">
              <a:solidFill>
                <a:schemeClr val="tx1"/>
              </a:solidFill>
              <a:latin typeface="Calibri"/>
              <a:ea typeface="Calibri"/>
              <a:cs typeface="Times New Roman"/>
            </a:endParaRPr>
          </a:p>
          <a:p>
            <a:pPr marL="342900" lvl="0" indent="-342900" algn="just">
              <a:spcBef>
                <a:spcPts val="0"/>
              </a:spcBef>
              <a:spcAft>
                <a:spcPts val="600"/>
              </a:spcAft>
              <a:buClr>
                <a:srgbClr val="FF9900"/>
              </a:buClr>
              <a:buSzPct val="100000"/>
              <a:buFont typeface="Wingdings" pitchFamily="2" charset="2"/>
              <a:buChar char="q"/>
            </a:pPr>
            <a:r>
              <a:rPr lang="en-US" sz="1300" dirty="0" smtClean="0">
                <a:latin typeface="Times New Roman" pitchFamily="18" charset="0"/>
                <a:ea typeface="Calibri"/>
                <a:cs typeface="Times New Roman" pitchFamily="18" charset="0"/>
              </a:rPr>
              <a:t>Encourage </a:t>
            </a:r>
            <a:r>
              <a:rPr lang="en-US" sz="1300" dirty="0">
                <a:latin typeface="Times New Roman" pitchFamily="18" charset="0"/>
                <a:ea typeface="Calibri"/>
                <a:cs typeface="Times New Roman" pitchFamily="18" charset="0"/>
              </a:rPr>
              <a:t>teens and young adults to keep personal information private </a:t>
            </a:r>
            <a:r>
              <a:rPr lang="en-US" sz="1300" dirty="0" smtClean="0">
                <a:latin typeface="Times New Roman" pitchFamily="18" charset="0"/>
                <a:ea typeface="Calibri"/>
                <a:cs typeface="Times New Roman" pitchFamily="18" charset="0"/>
              </a:rPr>
              <a:t>off  </a:t>
            </a:r>
            <a:r>
              <a:rPr lang="en-US" sz="1300" dirty="0">
                <a:latin typeface="Times New Roman" pitchFamily="18" charset="0"/>
                <a:ea typeface="Calibri"/>
                <a:cs typeface="Times New Roman" pitchFamily="18" charset="0"/>
              </a:rPr>
              <a:t>the internet.</a:t>
            </a:r>
            <a:endParaRPr lang="en-JM" sz="1300" dirty="0">
              <a:latin typeface="Times New Roman" pitchFamily="18" charset="0"/>
              <a:ea typeface="Calibri"/>
              <a:cs typeface="Times New Roman" pitchFamily="18" charset="0"/>
            </a:endParaRPr>
          </a:p>
          <a:p>
            <a:pPr marL="342900" lvl="0" indent="-342900" algn="just">
              <a:lnSpc>
                <a:spcPct val="150000"/>
              </a:lnSpc>
              <a:spcBef>
                <a:spcPts val="0"/>
              </a:spcBef>
              <a:buClr>
                <a:srgbClr val="FF9900"/>
              </a:buClr>
              <a:buSzPct val="100000"/>
              <a:buFont typeface="Wingdings" pitchFamily="2" charset="2"/>
              <a:buChar char="q"/>
            </a:pPr>
            <a:r>
              <a:rPr lang="en-US" sz="1300" dirty="0">
                <a:latin typeface="Times New Roman" pitchFamily="18" charset="0"/>
                <a:ea typeface="Calibri"/>
                <a:cs typeface="Times New Roman" pitchFamily="18" charset="0"/>
              </a:rPr>
              <a:t>There should be initiatives to help promote empathy among students</a:t>
            </a:r>
            <a:r>
              <a:rPr lang="en-US" sz="1300" dirty="0" smtClean="0">
                <a:latin typeface="Times New Roman" pitchFamily="18" charset="0"/>
                <a:ea typeface="Calibri"/>
                <a:cs typeface="Times New Roman" pitchFamily="18" charset="0"/>
              </a:rPr>
              <a:t>.</a:t>
            </a:r>
          </a:p>
          <a:p>
            <a:pPr marL="342900" lvl="0" indent="-342900" algn="just">
              <a:spcBef>
                <a:spcPts val="0"/>
              </a:spcBef>
              <a:spcAft>
                <a:spcPts val="600"/>
              </a:spcAft>
              <a:buClr>
                <a:srgbClr val="FF9900"/>
              </a:buClr>
              <a:buSzPct val="100000"/>
              <a:buFont typeface="Wingdings" pitchFamily="2" charset="2"/>
              <a:buChar char="q"/>
            </a:pPr>
            <a:r>
              <a:rPr lang="en-US" sz="1300" dirty="0" smtClean="0">
                <a:latin typeface="Times New Roman" pitchFamily="18" charset="0"/>
                <a:ea typeface="Calibri"/>
                <a:cs typeface="Times New Roman" pitchFamily="18" charset="0"/>
              </a:rPr>
              <a:t>The main focus of the research is the </a:t>
            </a:r>
            <a:r>
              <a:rPr lang="en-US" sz="1300" dirty="0">
                <a:latin typeface="Times New Roman" pitchFamily="18" charset="0"/>
                <a:ea typeface="Calibri"/>
                <a:cs typeface="Times New Roman" pitchFamily="18" charset="0"/>
              </a:rPr>
              <a:t>need to improve digital literacy among teens and young adults. To accomplish </a:t>
            </a:r>
            <a:r>
              <a:rPr lang="en-US" sz="1300" dirty="0" smtClean="0">
                <a:latin typeface="Times New Roman" pitchFamily="18" charset="0"/>
                <a:ea typeface="Calibri"/>
                <a:cs typeface="Times New Roman" pitchFamily="18" charset="0"/>
              </a:rPr>
              <a:t>this parents, teachers  and administrators need </a:t>
            </a:r>
            <a:r>
              <a:rPr lang="en-US" sz="1300" dirty="0">
                <a:latin typeface="Times New Roman" pitchFamily="18" charset="0"/>
                <a:ea typeface="Calibri"/>
                <a:cs typeface="Times New Roman" pitchFamily="18" charset="0"/>
              </a:rPr>
              <a:t>to be digitally literate themselves.</a:t>
            </a:r>
            <a:endParaRPr lang="en-JM" sz="1300" dirty="0">
              <a:latin typeface="Times New Roman" pitchFamily="18" charset="0"/>
              <a:ea typeface="Calibri"/>
              <a:cs typeface="Times New Roman" pitchFamily="18" charset="0"/>
            </a:endParaRPr>
          </a:p>
          <a:p>
            <a:pPr marL="342900" lvl="0" indent="-342900" algn="just">
              <a:lnSpc>
                <a:spcPct val="150000"/>
              </a:lnSpc>
              <a:spcBef>
                <a:spcPts val="0"/>
              </a:spcBef>
              <a:buClr>
                <a:srgbClr val="FF9900"/>
              </a:buClr>
              <a:buSzPct val="100000"/>
              <a:buFont typeface="Wingdings" pitchFamily="2" charset="2"/>
              <a:buChar char="q"/>
            </a:pPr>
            <a:endParaRPr lang="en-JM" sz="1300" dirty="0">
              <a:latin typeface="Times New Roman" pitchFamily="18" charset="0"/>
              <a:ea typeface="Calibri"/>
              <a:cs typeface="Times New Roman" pitchFamily="18" charset="0"/>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2559412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968" y="555498"/>
            <a:ext cx="6227064" cy="40005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30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6"/>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a:p>
        </p:txBody>
      </p:sp>
      <p:pic>
        <p:nvPicPr>
          <p:cNvPr id="5" name="Picture 10" descr="http://www.burrellesluce.com/freshideas/wp-content/uploads/2009/08/istock_000006607900small.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0405" y="187286"/>
            <a:ext cx="5161402" cy="4834511"/>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013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832207" y="391267"/>
            <a:ext cx="7123073" cy="806700"/>
          </a:xfrm>
          <a:prstGeom prst="rect">
            <a:avLst/>
          </a:prstGeom>
          <a:solidFill>
            <a:srgbClr val="FFC000"/>
          </a:solidFill>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smtClean="0">
                <a:solidFill>
                  <a:srgbClr val="0070C0"/>
                </a:solidFill>
                <a:latin typeface="Times New Roman" pitchFamily="18" charset="0"/>
                <a:cs typeface="Times New Roman" pitchFamily="18" charset="0"/>
              </a:rPr>
              <a:t>Presentation Outline</a:t>
            </a:r>
            <a:endParaRPr sz="3200" dirty="0">
              <a:solidFill>
                <a:srgbClr val="0070C0"/>
              </a:solidFill>
              <a:latin typeface="Times New Roman" pitchFamily="18" charset="0"/>
              <a:cs typeface="Times New Roman" pitchFamily="18" charset="0"/>
            </a:endParaRPr>
          </a:p>
        </p:txBody>
      </p:sp>
      <p:sp>
        <p:nvSpPr>
          <p:cNvPr id="100" name="Google Shape;100;p1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3" name="Text Placeholder 2"/>
          <p:cNvSpPr>
            <a:spLocks noGrp="1"/>
          </p:cNvSpPr>
          <p:nvPr>
            <p:ph type="body" idx="2"/>
          </p:nvPr>
        </p:nvSpPr>
        <p:spPr>
          <a:xfrm>
            <a:off x="1322795" y="1054129"/>
            <a:ext cx="7427605" cy="4089371"/>
          </a:xfrm>
        </p:spPr>
        <p:txBody>
          <a:bodyPr/>
          <a:lstStyle/>
          <a:p>
            <a:pPr marL="88900" indent="0">
              <a:buNone/>
            </a:pPr>
            <a:r>
              <a:rPr lang="en-US" sz="1600" dirty="0" smtClean="0">
                <a:solidFill>
                  <a:schemeClr val="tx1"/>
                </a:solidFill>
                <a:latin typeface="Times New Roman" panose="02020603050405020304" pitchFamily="18" charset="0"/>
                <a:cs typeface="Times New Roman" panose="02020603050405020304" pitchFamily="18" charset="0"/>
              </a:rPr>
              <a:t>This presentation will cover</a:t>
            </a:r>
            <a:r>
              <a:rPr lang="en-US" sz="1600" dirty="0" smtClean="0">
                <a:latin typeface="Times New Roman" panose="02020603050405020304" pitchFamily="18" charset="0"/>
                <a:cs typeface="Times New Roman" panose="02020603050405020304" pitchFamily="18" charset="0"/>
              </a:rPr>
              <a:t>:</a:t>
            </a:r>
          </a:p>
          <a:p>
            <a:pPr marL="0" lvl="0" indent="0" fontAlgn="base">
              <a:spcBef>
                <a:spcPct val="50000"/>
              </a:spcBef>
              <a:spcAft>
                <a:spcPct val="0"/>
              </a:spcAft>
              <a:buClrTx/>
              <a:buSzTx/>
              <a:buFontTx/>
              <a:buChar char="•"/>
            </a:pPr>
            <a:r>
              <a:rPr lang="en-US" altLang="en-US" sz="1600" kern="1200" dirty="0" smtClean="0">
                <a:solidFill>
                  <a:srgbClr val="000000"/>
                </a:solidFill>
                <a:latin typeface="Times New Roman" panose="02020603050405020304" pitchFamily="18" charset="0"/>
                <a:ea typeface="+mn-ea"/>
                <a:cs typeface="Times New Roman" panose="02020603050405020304" pitchFamily="18" charset="0"/>
              </a:rPr>
              <a:t>Objective</a:t>
            </a:r>
            <a:endParaRPr lang="en-US" altLang="en-US" sz="1600" kern="1200" dirty="0">
              <a:solidFill>
                <a:srgbClr val="000000"/>
              </a:solidFill>
              <a:latin typeface="Times New Roman" panose="02020603050405020304" pitchFamily="18" charset="0"/>
              <a:ea typeface="+mn-ea"/>
              <a:cs typeface="Times New Roman" panose="02020603050405020304" pitchFamily="18" charset="0"/>
            </a:endParaRPr>
          </a:p>
          <a:p>
            <a:pPr marL="0" lvl="0" indent="0" fontAlgn="base">
              <a:spcBef>
                <a:spcPct val="50000"/>
              </a:spcBef>
              <a:spcAft>
                <a:spcPct val="0"/>
              </a:spcAft>
              <a:buClrTx/>
              <a:buSzTx/>
              <a:buFontTx/>
              <a:buChar char="•"/>
            </a:pPr>
            <a:r>
              <a:rPr lang="en-US" altLang="en-US" sz="1600" kern="1200" dirty="0" smtClean="0">
                <a:solidFill>
                  <a:srgbClr val="000000"/>
                </a:solidFill>
                <a:latin typeface="Times New Roman" panose="02020603050405020304" pitchFamily="18" charset="0"/>
                <a:ea typeface="+mn-ea"/>
                <a:cs typeface="Times New Roman" panose="02020603050405020304" pitchFamily="18" charset="0"/>
              </a:rPr>
              <a:t>Purpose of the Study </a:t>
            </a:r>
            <a:endParaRPr lang="en-US" altLang="en-US" sz="1600" kern="1200" dirty="0">
              <a:solidFill>
                <a:srgbClr val="000000"/>
              </a:solidFill>
              <a:latin typeface="Times New Roman" panose="02020603050405020304" pitchFamily="18" charset="0"/>
              <a:ea typeface="+mn-ea"/>
              <a:cs typeface="Times New Roman" panose="02020603050405020304" pitchFamily="18" charset="0"/>
            </a:endParaRPr>
          </a:p>
          <a:p>
            <a:pPr marL="0" lvl="0" indent="0" fontAlgn="base">
              <a:spcBef>
                <a:spcPct val="50000"/>
              </a:spcBef>
              <a:spcAft>
                <a:spcPct val="0"/>
              </a:spcAft>
              <a:buClrTx/>
              <a:buSzTx/>
              <a:buFontTx/>
              <a:buChar char="•"/>
            </a:pPr>
            <a:r>
              <a:rPr lang="en-US" altLang="en-US" sz="1600" kern="1200" dirty="0" smtClean="0">
                <a:solidFill>
                  <a:srgbClr val="000000"/>
                </a:solidFill>
                <a:latin typeface="Times New Roman" panose="02020603050405020304" pitchFamily="18" charset="0"/>
                <a:ea typeface="+mn-ea"/>
                <a:cs typeface="Times New Roman" panose="02020603050405020304" pitchFamily="18" charset="0"/>
              </a:rPr>
              <a:t>Methodology</a:t>
            </a:r>
            <a:endParaRPr lang="en-US" altLang="en-US" sz="1600" kern="1200" dirty="0">
              <a:solidFill>
                <a:srgbClr val="000000"/>
              </a:solidFill>
              <a:latin typeface="Times New Roman" panose="02020603050405020304" pitchFamily="18" charset="0"/>
              <a:ea typeface="+mn-ea"/>
              <a:cs typeface="Times New Roman" panose="02020603050405020304" pitchFamily="18" charset="0"/>
            </a:endParaRPr>
          </a:p>
          <a:p>
            <a:pPr marL="0" lvl="0" indent="0" fontAlgn="base">
              <a:spcBef>
                <a:spcPct val="50000"/>
              </a:spcBef>
              <a:spcAft>
                <a:spcPct val="0"/>
              </a:spcAft>
              <a:buClrTx/>
              <a:buSzTx/>
              <a:buFontTx/>
              <a:buChar char="•"/>
            </a:pPr>
            <a:r>
              <a:rPr lang="en-US" altLang="en-US" sz="1600" kern="1200" dirty="0" smtClean="0">
                <a:solidFill>
                  <a:srgbClr val="000000"/>
                </a:solidFill>
                <a:latin typeface="Times New Roman" panose="02020603050405020304" pitchFamily="18" charset="0"/>
                <a:ea typeface="+mn-ea"/>
                <a:cs typeface="Times New Roman" panose="02020603050405020304" pitchFamily="18" charset="0"/>
              </a:rPr>
              <a:t>Findings</a:t>
            </a:r>
            <a:endParaRPr lang="en-US" altLang="en-US" sz="1600" kern="1200" dirty="0">
              <a:solidFill>
                <a:srgbClr val="000000"/>
              </a:solidFill>
              <a:latin typeface="Times New Roman" panose="02020603050405020304" pitchFamily="18" charset="0"/>
              <a:ea typeface="+mn-ea"/>
              <a:cs typeface="Times New Roman" panose="02020603050405020304" pitchFamily="18" charset="0"/>
            </a:endParaRPr>
          </a:p>
          <a:p>
            <a:pPr marL="0" lvl="0" indent="0" fontAlgn="base">
              <a:spcBef>
                <a:spcPct val="50000"/>
              </a:spcBef>
              <a:spcAft>
                <a:spcPct val="0"/>
              </a:spcAft>
              <a:buClrTx/>
              <a:buSzTx/>
              <a:buFontTx/>
              <a:buChar char="•"/>
            </a:pPr>
            <a:r>
              <a:rPr lang="en-US" altLang="en-US" sz="1600" kern="1200" dirty="0">
                <a:solidFill>
                  <a:srgbClr val="000000"/>
                </a:solidFill>
                <a:latin typeface="Times New Roman" panose="02020603050405020304" pitchFamily="18" charset="0"/>
                <a:ea typeface="+mn-ea"/>
                <a:cs typeface="Times New Roman" panose="02020603050405020304" pitchFamily="18" charset="0"/>
              </a:rPr>
              <a:t>Discussion</a:t>
            </a:r>
          </a:p>
          <a:p>
            <a:pPr marL="0" lvl="0" indent="0" fontAlgn="base">
              <a:spcBef>
                <a:spcPct val="50000"/>
              </a:spcBef>
              <a:spcAft>
                <a:spcPct val="0"/>
              </a:spcAft>
              <a:buClrTx/>
              <a:buSzTx/>
              <a:buFontTx/>
              <a:buChar char="•"/>
            </a:pPr>
            <a:r>
              <a:rPr lang="en-US" altLang="en-US" sz="1600" kern="1200" dirty="0" smtClean="0">
                <a:solidFill>
                  <a:srgbClr val="000000"/>
                </a:solidFill>
                <a:latin typeface="Times New Roman" panose="02020603050405020304" pitchFamily="18" charset="0"/>
                <a:ea typeface="+mn-ea"/>
                <a:cs typeface="Times New Roman" panose="02020603050405020304" pitchFamily="18" charset="0"/>
              </a:rPr>
              <a:t>Recommendations </a:t>
            </a:r>
            <a:endParaRPr lang="en-US" altLang="en-US" sz="1600" kern="1200" dirty="0">
              <a:solidFill>
                <a:srgbClr val="000000"/>
              </a:solidFill>
              <a:latin typeface="Times New Roman" panose="02020603050405020304" pitchFamily="18" charset="0"/>
              <a:ea typeface="+mn-ea"/>
              <a:cs typeface="Times New Roman" panose="02020603050405020304" pitchFamily="18" charset="0"/>
            </a:endParaRPr>
          </a:p>
          <a:p>
            <a:pPr marL="0" lvl="0" indent="0" fontAlgn="base">
              <a:spcBef>
                <a:spcPct val="50000"/>
              </a:spcBef>
              <a:spcAft>
                <a:spcPct val="0"/>
              </a:spcAft>
              <a:buClrTx/>
              <a:buSzTx/>
              <a:buFontTx/>
              <a:buChar char="•"/>
            </a:pPr>
            <a:r>
              <a:rPr lang="en-US" altLang="en-US" sz="1600" kern="1200" dirty="0" smtClean="0">
                <a:solidFill>
                  <a:srgbClr val="000000"/>
                </a:solidFill>
                <a:latin typeface="Times New Roman" panose="02020603050405020304" pitchFamily="18" charset="0"/>
                <a:ea typeface="+mn-ea"/>
                <a:cs typeface="Times New Roman" panose="02020603050405020304" pitchFamily="18" charset="0"/>
              </a:rPr>
              <a:t>Question and Answer</a:t>
            </a:r>
            <a:endParaRPr lang="en-US" altLang="en-US" sz="1600" kern="1200" dirty="0">
              <a:solidFill>
                <a:srgbClr val="000000"/>
              </a:solidFill>
              <a:latin typeface="Times New Roman" panose="02020603050405020304" pitchFamily="18" charset="0"/>
              <a:ea typeface="+mn-ea"/>
              <a:cs typeface="Times New Roman" panose="02020603050405020304" pitchFamily="18" charset="0"/>
            </a:endParaRPr>
          </a:p>
          <a:p>
            <a:pPr marL="88900" indent="0">
              <a:buNone/>
            </a:pPr>
            <a:endParaRPr lang="en-US" sz="1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360" y="1344166"/>
            <a:ext cx="2578608" cy="33908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ctrTitle" idx="4294967295"/>
          </p:nvPr>
        </p:nvSpPr>
        <p:spPr>
          <a:xfrm>
            <a:off x="1340291" y="12775"/>
            <a:ext cx="72456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solidFill>
                  <a:srgbClr val="0070C0"/>
                </a:solidFill>
                <a:latin typeface="Times New Roman" pitchFamily="18" charset="0"/>
                <a:cs typeface="Times New Roman" pitchFamily="18" charset="0"/>
              </a:rPr>
              <a:t>Objective</a:t>
            </a:r>
            <a:endParaRPr sz="3200" dirty="0">
              <a:solidFill>
                <a:srgbClr val="0070C0"/>
              </a:solidFill>
              <a:latin typeface="Times New Roman" pitchFamily="18" charset="0"/>
              <a:cs typeface="Times New Roman" pitchFamily="18" charset="0"/>
            </a:endParaRPr>
          </a:p>
        </p:txBody>
      </p:sp>
      <p:sp>
        <p:nvSpPr>
          <p:cNvPr id="110" name="Google Shape;110;p16"/>
          <p:cNvSpPr txBox="1">
            <a:spLocks noGrp="1"/>
          </p:cNvSpPr>
          <p:nvPr>
            <p:ph type="subTitle" idx="4294967295"/>
          </p:nvPr>
        </p:nvSpPr>
        <p:spPr>
          <a:xfrm>
            <a:off x="1755000" y="1039011"/>
            <a:ext cx="7192200" cy="2956917"/>
          </a:xfrm>
          <a:prstGeom prst="rect">
            <a:avLst/>
          </a:prstGeom>
        </p:spPr>
        <p:txBody>
          <a:bodyPr spcFirstLastPara="1" wrap="square" lIns="91425" tIns="91425" rIns="91425" bIns="91425" anchor="t" anchorCtr="0">
            <a:noAutofit/>
          </a:bodyPr>
          <a:lstStyle/>
          <a:p>
            <a:pPr lvl="0" indent="-457200">
              <a:buClr>
                <a:srgbClr val="FFC000"/>
              </a:buClr>
              <a:buSzPct val="100000"/>
              <a:buFont typeface="Wingdings" panose="05000000000000000000" pitchFamily="2" charset="2"/>
              <a:buChar char="q"/>
            </a:pPr>
            <a:r>
              <a:rPr lang="en-US" sz="1400" dirty="0" smtClean="0">
                <a:solidFill>
                  <a:schemeClr val="tx1"/>
                </a:solidFill>
                <a:latin typeface="Times New Roman" panose="02020603050405020304" pitchFamily="18" charset="0"/>
                <a:cs typeface="Times New Roman" panose="02020603050405020304" pitchFamily="18" charset="0"/>
              </a:rPr>
              <a:t>Social media impact on the mental health of teenagers  and young adults.</a:t>
            </a:r>
          </a:p>
          <a:p>
            <a:pPr lvl="0" indent="-457200">
              <a:buClr>
                <a:srgbClr val="FFC000"/>
              </a:buClr>
              <a:buSzPct val="100000"/>
              <a:buFont typeface="Wingdings" panose="05000000000000000000" pitchFamily="2" charset="2"/>
              <a:buChar char="q"/>
            </a:pPr>
            <a:r>
              <a:rPr lang="en-US" sz="1400" dirty="0" smtClean="0">
                <a:solidFill>
                  <a:schemeClr val="tx1"/>
                </a:solidFill>
                <a:latin typeface="Times New Roman" panose="02020603050405020304" pitchFamily="18" charset="0"/>
                <a:cs typeface="Times New Roman" panose="02020603050405020304" pitchFamily="18" charset="0"/>
              </a:rPr>
              <a:t>How teenagers and young adults use social media</a:t>
            </a:r>
          </a:p>
          <a:p>
            <a:pPr lvl="0" indent="-457200">
              <a:buClr>
                <a:srgbClr val="FFC000"/>
              </a:buClr>
              <a:buSzPct val="100000"/>
              <a:buFont typeface="Wingdings" panose="05000000000000000000" pitchFamily="2" charset="2"/>
              <a:buChar char="q"/>
            </a:pPr>
            <a:r>
              <a:rPr lang="en-US" sz="1400" dirty="0" smtClean="0">
                <a:solidFill>
                  <a:schemeClr val="tx1"/>
                </a:solidFill>
                <a:latin typeface="Times New Roman" panose="02020603050405020304" pitchFamily="18" charset="0"/>
                <a:cs typeface="Times New Roman" panose="02020603050405020304" pitchFamily="18" charset="0"/>
              </a:rPr>
              <a:t>Make recommendation on social media usage  by teenagers and young adults.</a:t>
            </a:r>
            <a:endParaRPr lang="en-US" sz="1400" dirty="0">
              <a:solidFill>
                <a:schemeClr val="tx1"/>
              </a:solidFill>
              <a:latin typeface="Times New Roman" panose="02020603050405020304" pitchFamily="18" charset="0"/>
              <a:cs typeface="Times New Roman" panose="02020603050405020304" pitchFamily="18" charset="0"/>
            </a:endParaRPr>
          </a:p>
          <a:p>
            <a:pPr indent="-457200">
              <a:buClr>
                <a:srgbClr val="FFC000"/>
              </a:buClr>
              <a:buSzPct val="100000"/>
              <a:buFont typeface="Wingdings" panose="05000000000000000000" pitchFamily="2" charset="2"/>
              <a:buChar char="q"/>
            </a:pPr>
            <a:r>
              <a:rPr lang="en-US" sz="1400" dirty="0" smtClean="0">
                <a:solidFill>
                  <a:schemeClr val="tx1"/>
                </a:solidFill>
                <a:latin typeface="Times New Roman" panose="02020603050405020304" pitchFamily="18" charset="0"/>
                <a:cs typeface="Times New Roman" panose="02020603050405020304" pitchFamily="18" charset="0"/>
              </a:rPr>
              <a:t>Suggest </a:t>
            </a:r>
            <a:r>
              <a:rPr lang="en-US" sz="1400" dirty="0">
                <a:solidFill>
                  <a:schemeClr val="tx1"/>
                </a:solidFill>
                <a:latin typeface="Times New Roman" panose="02020603050405020304" pitchFamily="18" charset="0"/>
                <a:cs typeface="Times New Roman" panose="02020603050405020304" pitchFamily="18" charset="0"/>
              </a:rPr>
              <a:t>ways to promote wellbeing and resilience in the </a:t>
            </a:r>
            <a:r>
              <a:rPr lang="en-US" sz="1400" dirty="0" smtClean="0">
                <a:solidFill>
                  <a:schemeClr val="tx1"/>
                </a:solidFill>
                <a:latin typeface="Times New Roman" panose="02020603050405020304" pitchFamily="18" charset="0"/>
                <a:cs typeface="Times New Roman" panose="02020603050405020304" pitchFamily="18" charset="0"/>
              </a:rPr>
              <a:t>digital age</a:t>
            </a:r>
            <a:r>
              <a:rPr lang="en-US" sz="1600" dirty="0" smtClean="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11" name="Google Shape;111;p16"/>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618" y="2446093"/>
            <a:ext cx="3641678" cy="2427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63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0">
                                            <p:txEl>
                                              <p:pRg st="0" end="0"/>
                                            </p:txEl>
                                          </p:spTgt>
                                        </p:tgtEl>
                                        <p:attrNameLst>
                                          <p:attrName>style.visibility</p:attrName>
                                        </p:attrNameLst>
                                      </p:cBhvr>
                                      <p:to>
                                        <p:strVal val="visible"/>
                                      </p:to>
                                    </p:set>
                                    <p:animEffect transition="in" filter="fade">
                                      <p:cBhvr>
                                        <p:cTn id="25" dur="1000"/>
                                        <p:tgtEl>
                                          <p:spTgt spid="110">
                                            <p:txEl>
                                              <p:pRg st="0" end="0"/>
                                            </p:txEl>
                                          </p:spTgt>
                                        </p:tgtEl>
                                      </p:cBhvr>
                                    </p:animEffect>
                                    <p:anim calcmode="lin" valueType="num">
                                      <p:cBhvr>
                                        <p:cTn id="26" dur="1000" fill="hold"/>
                                        <p:tgtEl>
                                          <p:spTgt spid="110">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0">
                                            <p:txEl>
                                              <p:pRg st="1" end="1"/>
                                            </p:txEl>
                                          </p:spTgt>
                                        </p:tgtEl>
                                        <p:attrNameLst>
                                          <p:attrName>style.visibility</p:attrName>
                                        </p:attrNameLst>
                                      </p:cBhvr>
                                      <p:to>
                                        <p:strVal val="visible"/>
                                      </p:to>
                                    </p:set>
                                    <p:animEffect transition="in" filter="fade">
                                      <p:cBhvr>
                                        <p:cTn id="32" dur="1000"/>
                                        <p:tgtEl>
                                          <p:spTgt spid="110">
                                            <p:txEl>
                                              <p:pRg st="1" end="1"/>
                                            </p:txEl>
                                          </p:spTgt>
                                        </p:tgtEl>
                                      </p:cBhvr>
                                    </p:animEffect>
                                    <p:anim calcmode="lin" valueType="num">
                                      <p:cBhvr>
                                        <p:cTn id="33" dur="1000" fill="hold"/>
                                        <p:tgtEl>
                                          <p:spTgt spid="110">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0">
                                            <p:txEl>
                                              <p:pRg st="2" end="2"/>
                                            </p:txEl>
                                          </p:spTgt>
                                        </p:tgtEl>
                                        <p:attrNameLst>
                                          <p:attrName>style.visibility</p:attrName>
                                        </p:attrNameLst>
                                      </p:cBhvr>
                                      <p:to>
                                        <p:strVal val="visible"/>
                                      </p:to>
                                    </p:set>
                                    <p:animEffect transition="in" filter="fade">
                                      <p:cBhvr>
                                        <p:cTn id="39" dur="1000"/>
                                        <p:tgtEl>
                                          <p:spTgt spid="110">
                                            <p:txEl>
                                              <p:pRg st="2" end="2"/>
                                            </p:txEl>
                                          </p:spTgt>
                                        </p:tgtEl>
                                      </p:cBhvr>
                                    </p:animEffect>
                                    <p:anim calcmode="lin" valueType="num">
                                      <p:cBhvr>
                                        <p:cTn id="40" dur="1000" fill="hold"/>
                                        <p:tgtEl>
                                          <p:spTgt spid="110">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0">
                                            <p:txEl>
                                              <p:pRg st="3" end="3"/>
                                            </p:txEl>
                                          </p:spTgt>
                                        </p:tgtEl>
                                        <p:attrNameLst>
                                          <p:attrName>style.visibility</p:attrName>
                                        </p:attrNameLst>
                                      </p:cBhvr>
                                      <p:to>
                                        <p:strVal val="visible"/>
                                      </p:to>
                                    </p:set>
                                    <p:animEffect transition="in" filter="fade">
                                      <p:cBhvr>
                                        <p:cTn id="46" dur="1000"/>
                                        <p:tgtEl>
                                          <p:spTgt spid="110">
                                            <p:txEl>
                                              <p:pRg st="3" end="3"/>
                                            </p:txEl>
                                          </p:spTgt>
                                        </p:tgtEl>
                                      </p:cBhvr>
                                    </p:animEffect>
                                    <p:anim calcmode="lin" valueType="num">
                                      <p:cBhvr>
                                        <p:cTn id="47" dur="1000" fill="hold"/>
                                        <p:tgtEl>
                                          <p:spTgt spid="110">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8"/>
          <p:cNvSpPr txBox="1">
            <a:spLocks noGrp="1"/>
          </p:cNvSpPr>
          <p:nvPr>
            <p:ph type="ctrTitle" idx="4294967295"/>
          </p:nvPr>
        </p:nvSpPr>
        <p:spPr>
          <a:xfrm>
            <a:off x="865727" y="350001"/>
            <a:ext cx="4721257" cy="899010"/>
          </a:xfrm>
          <a:prstGeom prst="rect">
            <a:avLst/>
          </a:prstGeom>
          <a:solidFill>
            <a:srgbClr val="FFC000"/>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solidFill>
                  <a:srgbClr val="0070C0"/>
                </a:solidFill>
                <a:latin typeface="Times New Roman" panose="02020603050405020304" pitchFamily="18" charset="0"/>
                <a:cs typeface="Times New Roman" panose="02020603050405020304" pitchFamily="18" charset="0"/>
              </a:rPr>
              <a:t>Purpose of the Study</a:t>
            </a:r>
            <a:endParaRPr sz="3200" dirty="0">
              <a:solidFill>
                <a:srgbClr val="0070C0"/>
              </a:solidFill>
              <a:latin typeface="Times New Roman" panose="02020603050405020304" pitchFamily="18" charset="0"/>
              <a:cs typeface="Times New Roman" panose="02020603050405020304" pitchFamily="18" charset="0"/>
            </a:endParaRPr>
          </a:p>
        </p:txBody>
      </p:sp>
      <p:sp>
        <p:nvSpPr>
          <p:cNvPr id="259" name="Google Shape;259;p28"/>
          <p:cNvSpPr txBox="1">
            <a:spLocks noGrp="1"/>
          </p:cNvSpPr>
          <p:nvPr>
            <p:ph type="subTitle" idx="4294967295"/>
          </p:nvPr>
        </p:nvSpPr>
        <p:spPr>
          <a:xfrm>
            <a:off x="1426321" y="1332205"/>
            <a:ext cx="7324078" cy="2023643"/>
          </a:xfrm>
          <a:prstGeom prst="rect">
            <a:avLst/>
          </a:prstGeom>
        </p:spPr>
        <p:txBody>
          <a:bodyPr spcFirstLastPara="1" wrap="square" lIns="91425" tIns="91425" rIns="91425" bIns="91425" anchor="t" anchorCtr="0">
            <a:noAutofit/>
          </a:bodyPr>
          <a:lstStyle/>
          <a:p>
            <a:pPr lvl="0" indent="-457200" algn="just" rtl="0">
              <a:spcBef>
                <a:spcPts val="600"/>
              </a:spcBef>
              <a:spcAft>
                <a:spcPts val="0"/>
              </a:spcAft>
              <a:buClr>
                <a:srgbClr val="FFC000"/>
              </a:buClr>
              <a:buSzPct val="100000"/>
              <a:buFont typeface="Wingdings" panose="05000000000000000000" pitchFamily="2" charset="2"/>
              <a:buChar char="q"/>
            </a:pPr>
            <a:r>
              <a:rPr lang="en-US" sz="1400" dirty="0" smtClean="0">
                <a:latin typeface="Times New Roman" pitchFamily="18" charset="0"/>
                <a:cs typeface="Times New Roman" pitchFamily="18" charset="0"/>
              </a:rPr>
              <a:t>The data from the study will be used to aid university administrators to develop strategies to identify, treat and promote healthy mental health attitudes and behaviours for current and prospective students in higher education institutions.</a:t>
            </a:r>
            <a:endParaRPr sz="1400" dirty="0">
              <a:latin typeface="Times New Roman" pitchFamily="18" charset="0"/>
              <a:cs typeface="Times New Roman" pitchFamily="18" charset="0"/>
            </a:endParaRPr>
          </a:p>
        </p:txBody>
      </p:sp>
      <p:sp>
        <p:nvSpPr>
          <p:cNvPr id="260" name="Google Shape;260;p28"/>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261" name="Google Shape;261;p28"/>
          <p:cNvGrpSpPr/>
          <p:nvPr/>
        </p:nvGrpSpPr>
        <p:grpSpPr>
          <a:xfrm>
            <a:off x="1089787" y="666836"/>
            <a:ext cx="361896" cy="265341"/>
            <a:chOff x="4610450" y="3703750"/>
            <a:chExt cx="453050" cy="332175"/>
          </a:xfrm>
        </p:grpSpPr>
        <p:sp>
          <p:nvSpPr>
            <p:cNvPr id="262" name="Google Shape;262;p28"/>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344" y="2635758"/>
            <a:ext cx="4014712" cy="23888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barn(inVertical)">
                                      <p:cBhvr>
                                        <p:cTn id="7" dur="5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59">
                                            <p:txEl>
                                              <p:pRg st="0" end="0"/>
                                            </p:txEl>
                                          </p:spTgt>
                                        </p:tgtEl>
                                        <p:attrNameLst>
                                          <p:attrName>style.visibility</p:attrName>
                                        </p:attrNameLst>
                                      </p:cBhvr>
                                      <p:to>
                                        <p:strVal val="visible"/>
                                      </p:to>
                                    </p:set>
                                    <p:animEffect transition="in" filter="wheel(1)">
                                      <p:cBhvr>
                                        <p:cTn id="12" dur="2000"/>
                                        <p:tgtEl>
                                          <p:spTgt spid="2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P spid="2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title"/>
          </p:nvPr>
        </p:nvSpPr>
        <p:spPr>
          <a:xfrm>
            <a:off x="896112" y="393475"/>
            <a:ext cx="7025588" cy="806700"/>
          </a:xfrm>
          <a:prstGeom prst="rect">
            <a:avLst/>
          </a:prstGeom>
          <a:solidFill>
            <a:srgbClr val="FFC000"/>
          </a:solidFill>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smtClean="0">
                <a:solidFill>
                  <a:srgbClr val="0070C0"/>
                </a:solidFill>
                <a:latin typeface="Times New Roman" pitchFamily="18" charset="0"/>
                <a:cs typeface="Times New Roman" pitchFamily="18" charset="0"/>
              </a:rPr>
              <a:t>Methodology</a:t>
            </a:r>
            <a:endParaRPr sz="3200" dirty="0">
              <a:solidFill>
                <a:srgbClr val="0070C0"/>
              </a:solidFill>
              <a:latin typeface="Times New Roman" pitchFamily="18" charset="0"/>
              <a:cs typeface="Times New Roman" pitchFamily="18" charset="0"/>
            </a:endParaRPr>
          </a:p>
        </p:txBody>
      </p:sp>
      <p:sp>
        <p:nvSpPr>
          <p:cNvPr id="312" name="Google Shape;312;p3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3" name="Rectangle 2"/>
          <p:cNvSpPr/>
          <p:nvPr/>
        </p:nvSpPr>
        <p:spPr>
          <a:xfrm>
            <a:off x="1453894" y="1385477"/>
            <a:ext cx="7187186" cy="2739211"/>
          </a:xfrm>
          <a:prstGeom prst="rect">
            <a:avLst/>
          </a:prstGeom>
        </p:spPr>
        <p:txBody>
          <a:bodyPr wrap="square">
            <a:spAutoFit/>
          </a:bodyPr>
          <a:lstStyle/>
          <a:p>
            <a:pPr marL="285750" lvl="0" indent="-285750" algn="just">
              <a:buClr>
                <a:srgbClr val="FF9900"/>
              </a:buClr>
              <a:buFont typeface="Wingdings" pitchFamily="2" charset="2"/>
              <a:buChar char="q"/>
            </a:pPr>
            <a:r>
              <a:rPr kumimoji="0" lang="en-JM" b="0" i="0" u="none" strike="noStrike" kern="0" cap="none" spc="0" normalizeH="0" baseline="0" noProof="0" dirty="0" smtClean="0">
                <a:ln>
                  <a:noFill/>
                </a:ln>
                <a:solidFill>
                  <a:prstClr val="black"/>
                </a:solidFill>
                <a:effectLst/>
                <a:uLnTx/>
                <a:uFillTx/>
                <a:latin typeface="Times New Roman" pitchFamily="18" charset="0"/>
                <a:ea typeface="Roboto Slab"/>
                <a:cs typeface="Times New Roman" pitchFamily="18" charset="0"/>
                <a:sym typeface="Roboto Slab"/>
              </a:rPr>
              <a:t>Questionnaire Development</a:t>
            </a:r>
          </a:p>
          <a:p>
            <a:pPr marL="285750" lvl="0" indent="-285750" algn="just">
              <a:buClr>
                <a:srgbClr val="FF9900"/>
              </a:buClr>
              <a:buFont typeface="Wingdings" pitchFamily="2" charset="2"/>
              <a:buChar char="q"/>
            </a:pPr>
            <a:r>
              <a:rPr lang="en-JM" noProof="0" dirty="0" smtClean="0">
                <a:solidFill>
                  <a:prstClr val="black"/>
                </a:solidFill>
                <a:latin typeface="Times New Roman" pitchFamily="18" charset="0"/>
                <a:ea typeface="Roboto Slab"/>
                <a:cs typeface="Times New Roman" pitchFamily="18" charset="0"/>
                <a:sym typeface="Roboto Slab"/>
              </a:rPr>
              <a:t>Data Collection</a:t>
            </a:r>
          </a:p>
          <a:p>
            <a:pPr marL="285750" lvl="0" indent="-285750" algn="just">
              <a:buClr>
                <a:srgbClr val="FF9900"/>
              </a:buClr>
              <a:buFont typeface="Wingdings" pitchFamily="2" charset="2"/>
              <a:buChar char="q"/>
            </a:pPr>
            <a:r>
              <a:rPr kumimoji="0" lang="en-JM" b="0" i="0" u="none" strike="noStrike" kern="0" cap="none" spc="0" normalizeH="0" baseline="0" dirty="0" smtClean="0">
                <a:ln>
                  <a:noFill/>
                </a:ln>
                <a:solidFill>
                  <a:prstClr val="black"/>
                </a:solidFill>
                <a:effectLst/>
                <a:uLnTx/>
                <a:uFillTx/>
                <a:latin typeface="Times New Roman" pitchFamily="18" charset="0"/>
                <a:ea typeface="Roboto Slab"/>
                <a:cs typeface="Times New Roman" pitchFamily="18" charset="0"/>
                <a:sym typeface="Roboto Slab"/>
              </a:rPr>
              <a:t>Focus</a:t>
            </a:r>
            <a:r>
              <a:rPr kumimoji="0" lang="en-JM" b="0" i="0" u="none" strike="noStrike" kern="0" cap="none" spc="0" normalizeH="0" dirty="0" smtClean="0">
                <a:ln>
                  <a:noFill/>
                </a:ln>
                <a:solidFill>
                  <a:prstClr val="black"/>
                </a:solidFill>
                <a:effectLst/>
                <a:uLnTx/>
                <a:uFillTx/>
                <a:latin typeface="Times New Roman" pitchFamily="18" charset="0"/>
                <a:ea typeface="Roboto Slab"/>
                <a:cs typeface="Times New Roman" pitchFamily="18" charset="0"/>
                <a:sym typeface="Roboto Slab"/>
              </a:rPr>
              <a:t> groups</a:t>
            </a:r>
          </a:p>
          <a:p>
            <a:pPr lvl="0" algn="just">
              <a:buClr>
                <a:srgbClr val="FF9900"/>
              </a:buClr>
            </a:pPr>
            <a:r>
              <a:rPr lang="en-JM" dirty="0">
                <a:solidFill>
                  <a:prstClr val="black"/>
                </a:solidFill>
                <a:latin typeface="Times New Roman" pitchFamily="18" charset="0"/>
                <a:ea typeface="Roboto Slab"/>
                <a:cs typeface="Times New Roman" pitchFamily="18" charset="0"/>
                <a:sym typeface="Roboto Slab"/>
              </a:rPr>
              <a:t> </a:t>
            </a:r>
            <a:r>
              <a:rPr lang="en-JM" dirty="0" smtClean="0">
                <a:solidFill>
                  <a:prstClr val="black"/>
                </a:solidFill>
                <a:latin typeface="Times New Roman" pitchFamily="18" charset="0"/>
                <a:ea typeface="Roboto Slab"/>
                <a:cs typeface="Times New Roman" pitchFamily="18" charset="0"/>
                <a:sym typeface="Roboto Slab"/>
              </a:rPr>
              <a:t>     - Pre-university Students</a:t>
            </a:r>
          </a:p>
          <a:p>
            <a:pPr lvl="0" algn="just">
              <a:buClr>
                <a:srgbClr val="FF9900"/>
              </a:buClr>
            </a:pPr>
            <a:r>
              <a:rPr lang="en-JM" noProof="0" dirty="0">
                <a:solidFill>
                  <a:prstClr val="black"/>
                </a:solidFill>
                <a:latin typeface="Times New Roman" pitchFamily="18" charset="0"/>
                <a:ea typeface="Roboto Slab"/>
                <a:cs typeface="Times New Roman" pitchFamily="18" charset="0"/>
                <a:sym typeface="Roboto Slab"/>
              </a:rPr>
              <a:t> </a:t>
            </a:r>
            <a:r>
              <a:rPr lang="en-JM" noProof="0" dirty="0" smtClean="0">
                <a:solidFill>
                  <a:prstClr val="black"/>
                </a:solidFill>
                <a:latin typeface="Times New Roman" pitchFamily="18" charset="0"/>
                <a:ea typeface="Roboto Slab"/>
                <a:cs typeface="Times New Roman" pitchFamily="18" charset="0"/>
                <a:sym typeface="Roboto Slab"/>
              </a:rPr>
              <a:t>     - </a:t>
            </a:r>
            <a:r>
              <a:rPr lang="en-JM" dirty="0" smtClean="0">
                <a:solidFill>
                  <a:prstClr val="black"/>
                </a:solidFill>
                <a:latin typeface="Times New Roman" pitchFamily="18" charset="0"/>
                <a:ea typeface="Roboto Slab"/>
                <a:cs typeface="Times New Roman" pitchFamily="18" charset="0"/>
                <a:sym typeface="Roboto Slab"/>
              </a:rPr>
              <a:t>C</a:t>
            </a:r>
            <a:r>
              <a:rPr lang="en-JM" noProof="0" dirty="0" err="1" smtClean="0">
                <a:solidFill>
                  <a:prstClr val="black"/>
                </a:solidFill>
                <a:latin typeface="Times New Roman" pitchFamily="18" charset="0"/>
                <a:ea typeface="Roboto Slab"/>
                <a:cs typeface="Times New Roman" pitchFamily="18" charset="0"/>
                <a:sym typeface="Roboto Slab"/>
              </a:rPr>
              <a:t>urrent</a:t>
            </a:r>
            <a:r>
              <a:rPr lang="en-JM" noProof="0" dirty="0" smtClean="0">
                <a:solidFill>
                  <a:prstClr val="black"/>
                </a:solidFill>
                <a:latin typeface="Times New Roman" pitchFamily="18" charset="0"/>
                <a:ea typeface="Roboto Slab"/>
                <a:cs typeface="Times New Roman" pitchFamily="18" charset="0"/>
                <a:sym typeface="Roboto Slab"/>
              </a:rPr>
              <a:t> University</a:t>
            </a:r>
            <a:r>
              <a:rPr lang="en-JM" dirty="0" smtClean="0">
                <a:solidFill>
                  <a:prstClr val="black"/>
                </a:solidFill>
                <a:latin typeface="Times New Roman" pitchFamily="18" charset="0"/>
                <a:ea typeface="Roboto Slab"/>
                <a:cs typeface="Times New Roman" pitchFamily="18" charset="0"/>
                <a:sym typeface="Roboto Slab"/>
              </a:rPr>
              <a:t> Students</a:t>
            </a:r>
          </a:p>
          <a:p>
            <a:pPr marL="285750" lvl="0" indent="-285750" algn="just">
              <a:buClr>
                <a:srgbClr val="FF9900"/>
              </a:buClr>
              <a:buFont typeface="Wingdings" pitchFamily="2" charset="2"/>
              <a:buChar char="q"/>
            </a:pPr>
            <a:r>
              <a:rPr kumimoji="0" lang="en-JM" b="0" i="0" u="none" strike="noStrike" kern="0" cap="none" spc="0" normalizeH="0" baseline="0" noProof="0" dirty="0" smtClean="0">
                <a:ln>
                  <a:noFill/>
                </a:ln>
                <a:solidFill>
                  <a:prstClr val="black"/>
                </a:solidFill>
                <a:effectLst/>
                <a:uLnTx/>
                <a:uFillTx/>
                <a:latin typeface="Times New Roman" pitchFamily="18" charset="0"/>
                <a:ea typeface="Roboto Slab"/>
                <a:cs typeface="Times New Roman" pitchFamily="18" charset="0"/>
                <a:sym typeface="Roboto Slab"/>
              </a:rPr>
              <a:t>Demographics</a:t>
            </a:r>
          </a:p>
          <a:p>
            <a:pPr marL="285750" lvl="0" indent="-285750" algn="just">
              <a:buClr>
                <a:srgbClr val="FF9900"/>
              </a:buClr>
              <a:buFont typeface="Wingdings" pitchFamily="2" charset="2"/>
              <a:buChar char="q"/>
            </a:pPr>
            <a:endParaRPr lang="en-JM" dirty="0">
              <a:solidFill>
                <a:prstClr val="black"/>
              </a:solidFill>
              <a:latin typeface="Times New Roman" pitchFamily="18" charset="0"/>
              <a:ea typeface="Roboto Slab"/>
              <a:cs typeface="Times New Roman" pitchFamily="18" charset="0"/>
              <a:sym typeface="Roboto Slab"/>
            </a:endParaRPr>
          </a:p>
          <a:p>
            <a:pPr marL="285750" lvl="0" indent="-285750" algn="just">
              <a:buClr>
                <a:srgbClr val="FF9900"/>
              </a:buClr>
              <a:buFont typeface="Wingdings" pitchFamily="2" charset="2"/>
              <a:buChar char="q"/>
            </a:pPr>
            <a:endParaRPr kumimoji="0" lang="en-JM" b="0" i="0" u="none" strike="noStrike" kern="0" cap="none" spc="0" normalizeH="0" baseline="0" noProof="0" dirty="0" smtClean="0">
              <a:ln>
                <a:noFill/>
              </a:ln>
              <a:solidFill>
                <a:prstClr val="black"/>
              </a:solidFill>
              <a:effectLst/>
              <a:uLnTx/>
              <a:uFillTx/>
              <a:latin typeface="Times New Roman" pitchFamily="18" charset="0"/>
              <a:ea typeface="Roboto Slab"/>
              <a:cs typeface="Times New Roman" pitchFamily="18" charset="0"/>
              <a:sym typeface="Roboto Slab"/>
            </a:endParaRPr>
          </a:p>
          <a:p>
            <a:pPr marL="285750" lvl="0" indent="-285750" algn="just">
              <a:buClr>
                <a:srgbClr val="FF9900"/>
              </a:buClr>
              <a:buFont typeface="Wingdings" pitchFamily="2" charset="2"/>
              <a:buChar char="q"/>
            </a:pPr>
            <a:endParaRPr lang="en-JM" dirty="0">
              <a:solidFill>
                <a:prstClr val="black"/>
              </a:solidFill>
              <a:latin typeface="Times New Roman" pitchFamily="18" charset="0"/>
              <a:ea typeface="Roboto Slab"/>
              <a:cs typeface="Times New Roman" pitchFamily="18" charset="0"/>
              <a:sym typeface="Roboto Slab"/>
            </a:endParaRPr>
          </a:p>
          <a:p>
            <a:pPr marL="285750" lvl="0" indent="-285750" algn="just">
              <a:buClr>
                <a:srgbClr val="FF9900"/>
              </a:buClr>
              <a:buFont typeface="Wingdings" pitchFamily="2" charset="2"/>
              <a:buChar char="q"/>
            </a:pPr>
            <a:endParaRPr kumimoji="0" lang="en-JM" b="0" i="0" u="none" strike="noStrike" kern="0" cap="none" spc="0" normalizeH="0" baseline="0" noProof="0" dirty="0" smtClean="0">
              <a:ln>
                <a:noFill/>
              </a:ln>
              <a:solidFill>
                <a:prstClr val="black"/>
              </a:solidFill>
              <a:effectLst/>
              <a:uLnTx/>
              <a:uFillTx/>
              <a:latin typeface="Times New Roman" pitchFamily="18" charset="0"/>
              <a:ea typeface="Roboto Slab"/>
              <a:cs typeface="Times New Roman" pitchFamily="18" charset="0"/>
              <a:sym typeface="Roboto Slab"/>
            </a:endParaRPr>
          </a:p>
          <a:p>
            <a:pPr lvl="0" algn="just">
              <a:buClr>
                <a:srgbClr val="FF9900"/>
              </a:buClr>
            </a:pPr>
            <a:endParaRPr kumimoji="0" lang="en-JM" b="0" i="0" u="none" strike="noStrike" kern="0" cap="none" spc="0" normalizeH="0" baseline="0" noProof="0" dirty="0" smtClean="0">
              <a:ln>
                <a:noFill/>
              </a:ln>
              <a:solidFill>
                <a:prstClr val="black"/>
              </a:solidFill>
              <a:effectLst/>
              <a:uLnTx/>
              <a:uFillTx/>
              <a:latin typeface="Times New Roman" pitchFamily="18" charset="0"/>
              <a:ea typeface="Roboto Slab"/>
              <a:cs typeface="Times New Roman" pitchFamily="18" charset="0"/>
              <a:sym typeface="Roboto Slab"/>
            </a:endParaRPr>
          </a:p>
          <a:p>
            <a:pPr marL="285750" marR="0" lvl="0" indent="-285750" defTabSz="914400" eaLnBrk="1" fontAlgn="auto" latinLnBrk="0" hangingPunct="1">
              <a:lnSpc>
                <a:spcPct val="100000"/>
              </a:lnSpc>
              <a:spcBef>
                <a:spcPts val="0"/>
              </a:spcBef>
              <a:spcAft>
                <a:spcPts val="0"/>
              </a:spcAft>
              <a:buClr>
                <a:srgbClr val="FF9900"/>
              </a:buClr>
              <a:buSzTx/>
              <a:buFont typeface="Wingdings" pitchFamily="2" charset="2"/>
              <a:buChar char="q"/>
              <a:tabLst/>
              <a:defRPr/>
            </a:pPr>
            <a:endParaRPr kumimoji="0" lang="en-JM" sz="1800" b="0" i="0" u="none" strike="noStrike" kern="0" cap="none" spc="0" normalizeH="0" baseline="0" noProof="0" dirty="0" smtClean="0">
              <a:ln>
                <a:noFill/>
              </a:ln>
              <a:solidFill>
                <a:sysClr val="windowText" lastClr="000000"/>
              </a:solidFill>
              <a:effectLst/>
              <a:uLnTx/>
              <a:uFillTx/>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041" y="1486061"/>
            <a:ext cx="5138928" cy="3153658"/>
          </a:xfrm>
          <a:prstGeom prst="rect">
            <a:avLst/>
          </a:prstGeom>
        </p:spPr>
      </p:pic>
    </p:spTree>
    <p:extLst>
      <p:ext uri="{BB962C8B-B14F-4D97-AF65-F5344CB8AC3E}">
        <p14:creationId xmlns:p14="http://schemas.microsoft.com/office/powerpoint/2010/main" val="90591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1000"/>
                                        <p:tgtEl>
                                          <p:spTgt spid="299"/>
                                        </p:tgtEl>
                                      </p:cBhvr>
                                    </p:animEffect>
                                    <p:anim calcmode="lin" valueType="num">
                                      <p:cBhvr>
                                        <p:cTn id="8" dur="1000" fill="hold"/>
                                        <p:tgtEl>
                                          <p:spTgt spid="299"/>
                                        </p:tgtEl>
                                        <p:attrNameLst>
                                          <p:attrName>ppt_x</p:attrName>
                                        </p:attrNameLst>
                                      </p:cBhvr>
                                      <p:tavLst>
                                        <p:tav tm="0">
                                          <p:val>
                                            <p:strVal val="#ppt_x"/>
                                          </p:val>
                                        </p:tav>
                                        <p:tav tm="100000">
                                          <p:val>
                                            <p:strVal val="#ppt_x"/>
                                          </p:val>
                                        </p:tav>
                                      </p:tavLst>
                                    </p:anim>
                                    <p:anim calcmode="lin" valueType="num">
                                      <p:cBhvr>
                                        <p:cTn id="9" dur="1000" fill="hold"/>
                                        <p:tgtEl>
                                          <p:spTgt spid="2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4" y="393475"/>
            <a:ext cx="7043876" cy="806700"/>
          </a:xfrm>
          <a:solidFill>
            <a:srgbClr val="FFC000"/>
          </a:solidFill>
        </p:spPr>
        <p:txBody>
          <a:bodyPr/>
          <a:lstStyle/>
          <a:p>
            <a:r>
              <a:rPr lang="en-JM" sz="3200" dirty="0" smtClean="0">
                <a:solidFill>
                  <a:srgbClr val="0070C0"/>
                </a:solidFill>
                <a:latin typeface="Times New Roman" pitchFamily="18" charset="0"/>
                <a:cs typeface="Times New Roman" pitchFamily="18" charset="0"/>
              </a:rPr>
              <a:t>Findings</a:t>
            </a:r>
            <a:endParaRPr lang="en-US" sz="3200" dirty="0">
              <a:solidFill>
                <a:srgbClr val="0070C0"/>
              </a:solidFill>
              <a:latin typeface="Times New Roman" pitchFamily="18" charset="0"/>
              <a:cs typeface="Times New Roman" pitchFamily="18" charset="0"/>
            </a:endParaRPr>
          </a:p>
        </p:txBody>
      </p:sp>
      <p:sp>
        <p:nvSpPr>
          <p:cNvPr id="6" name="Slide Number Placeholder 5"/>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427" y="1495516"/>
            <a:ext cx="3723641" cy="3302000"/>
          </a:xfrm>
          <a:prstGeom prst="rect">
            <a:avLst/>
          </a:prstGeom>
        </p:spPr>
      </p:pic>
    </p:spTree>
    <p:extLst>
      <p:ext uri="{BB962C8B-B14F-4D97-AF65-F5344CB8AC3E}">
        <p14:creationId xmlns:p14="http://schemas.microsoft.com/office/powerpoint/2010/main" val="67630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3" name="Title 4"/>
          <p:cNvSpPr txBox="1">
            <a:spLocks/>
          </p:cNvSpPr>
          <p:nvPr/>
        </p:nvSpPr>
        <p:spPr>
          <a:xfrm>
            <a:off x="1292926" y="0"/>
            <a:ext cx="7851074" cy="738130"/>
          </a:xfrm>
          <a:prstGeom prst="rect">
            <a:avLst/>
          </a:prstGeom>
          <a:solidFill>
            <a:srgbClr val="FFC000"/>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JM" sz="3200" b="1" dirty="0" smtClean="0">
                <a:solidFill>
                  <a:srgbClr val="0070C0"/>
                </a:solidFill>
                <a:latin typeface="Times New Roman" panose="02020603050405020304" pitchFamily="18" charset="0"/>
                <a:cs typeface="Times New Roman" panose="02020603050405020304" pitchFamily="18" charset="0"/>
              </a:rPr>
              <a:t>Internet/Phone Usage</a:t>
            </a:r>
            <a:endParaRPr lang="en-JM" sz="3200" b="1" dirty="0">
              <a:solidFill>
                <a:srgbClr val="0070C0"/>
              </a:solidFill>
              <a:latin typeface="Times New Roman" panose="02020603050405020304" pitchFamily="18" charset="0"/>
              <a:cs typeface="Times New Roman" panose="02020603050405020304" pitchFamily="18" charset="0"/>
            </a:endParaRPr>
          </a:p>
        </p:txBody>
      </p:sp>
      <p:sp>
        <p:nvSpPr>
          <p:cNvPr id="4" name="Text Placeholder 5"/>
          <p:cNvSpPr txBox="1">
            <a:spLocks/>
          </p:cNvSpPr>
          <p:nvPr/>
        </p:nvSpPr>
        <p:spPr>
          <a:xfrm>
            <a:off x="1432613" y="853808"/>
            <a:ext cx="7571700" cy="6037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FF9900"/>
              </a:buClr>
              <a:buFont typeface="Wingdings" panose="05000000000000000000" pitchFamily="2" charset="2"/>
              <a:buChar char="q"/>
            </a:pPr>
            <a:r>
              <a:rPr lang="en-JM" dirty="0" smtClean="0">
                <a:latin typeface="+mj-lt"/>
              </a:rPr>
              <a:t>Jamaican students are highly connected. 95% of students accessed the internet on a cell phone, tablet or other mobile device, at least occasionally.</a:t>
            </a:r>
            <a:endParaRPr lang="en-JM" dirty="0">
              <a:latin typeface="+mj-lt"/>
            </a:endParaRPr>
          </a:p>
        </p:txBody>
      </p:sp>
      <p:graphicFrame>
        <p:nvGraphicFramePr>
          <p:cNvPr id="5" name="Chart 4"/>
          <p:cNvGraphicFramePr/>
          <p:nvPr>
            <p:extLst>
              <p:ext uri="{D42A27DB-BD31-4B8C-83A1-F6EECF244321}">
                <p14:modId xmlns:p14="http://schemas.microsoft.com/office/powerpoint/2010/main" val="3068847881"/>
              </p:ext>
            </p:extLst>
          </p:nvPr>
        </p:nvGraphicFramePr>
        <p:xfrm>
          <a:off x="2148289" y="1562100"/>
          <a:ext cx="5486400" cy="33372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2036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graphicFrame>
        <p:nvGraphicFramePr>
          <p:cNvPr id="3" name="Diagram 2"/>
          <p:cNvGraphicFramePr/>
          <p:nvPr>
            <p:extLst>
              <p:ext uri="{D42A27DB-BD31-4B8C-83A1-F6EECF244321}">
                <p14:modId xmlns:p14="http://schemas.microsoft.com/office/powerpoint/2010/main" val="3533339468"/>
              </p:ext>
            </p:extLst>
          </p:nvPr>
        </p:nvGraphicFramePr>
        <p:xfrm>
          <a:off x="1542361" y="954107"/>
          <a:ext cx="7050796" cy="4189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0"/>
            <a:ext cx="9144000" cy="954107"/>
          </a:xfrm>
          <a:prstGeom prst="rect">
            <a:avLst/>
          </a:prstGeom>
          <a:solidFill>
            <a:srgbClr val="FFC000"/>
          </a:solidFill>
        </p:spPr>
        <p:txBody>
          <a:bodyPr wrap="square">
            <a:sp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M</a:t>
            </a:r>
            <a:r>
              <a:rPr lang="en-US" sz="2800" b="1" dirty="0" smtClean="0">
                <a:solidFill>
                  <a:srgbClr val="0070C0"/>
                </a:solidFill>
                <a:latin typeface="Times New Roman" panose="02020603050405020304" pitchFamily="18" charset="0"/>
                <a:cs typeface="Times New Roman" panose="02020603050405020304" pitchFamily="18" charset="0"/>
              </a:rPr>
              <a:t>ost Popular Social Media Platforms for Users </a:t>
            </a:r>
            <a:r>
              <a:rPr lang="en-US" sz="2800" b="1" dirty="0">
                <a:solidFill>
                  <a:srgbClr val="0070C0"/>
                </a:solidFill>
                <a:latin typeface="Times New Roman" panose="02020603050405020304" pitchFamily="18" charset="0"/>
                <a:cs typeface="Times New Roman" panose="02020603050405020304" pitchFamily="18" charset="0"/>
              </a:rPr>
              <a:t>B</a:t>
            </a:r>
            <a:r>
              <a:rPr lang="en-US" sz="2800" b="1" dirty="0" smtClean="0">
                <a:solidFill>
                  <a:srgbClr val="0070C0"/>
                </a:solidFill>
                <a:latin typeface="Times New Roman" panose="02020603050405020304" pitchFamily="18" charset="0"/>
                <a:cs typeface="Times New Roman" panose="02020603050405020304" pitchFamily="18" charset="0"/>
              </a:rPr>
              <a:t>etween </a:t>
            </a:r>
          </a:p>
          <a:p>
            <a:pPr algn="ctr"/>
            <a:r>
              <a:rPr lang="en-US" sz="2800" b="1" dirty="0" smtClean="0">
                <a:solidFill>
                  <a:srgbClr val="0070C0"/>
                </a:solidFill>
                <a:latin typeface="Times New Roman" panose="02020603050405020304" pitchFamily="18" charset="0"/>
                <a:cs typeface="Times New Roman" panose="02020603050405020304" pitchFamily="18" charset="0"/>
              </a:rPr>
              <a:t>13-18</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8912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s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5738</TotalTime>
  <Words>1511</Words>
  <Application>Microsoft Office PowerPoint</Application>
  <PresentationFormat>On-screen Show (16:9)</PresentationFormat>
  <Paragraphs>280</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Barlow</vt:lpstr>
      <vt:lpstr>Calibri</vt:lpstr>
      <vt:lpstr>Cambria</vt:lpstr>
      <vt:lpstr>Roboto Slab</vt:lpstr>
      <vt:lpstr>Times New Roman</vt:lpstr>
      <vt:lpstr>Wingdings</vt:lpstr>
      <vt:lpstr>Basset template</vt:lpstr>
      <vt:lpstr>College of Business and Management</vt:lpstr>
      <vt:lpstr>“Social Media and Mental Health in the Digital Age”</vt:lpstr>
      <vt:lpstr>Presentation Outline</vt:lpstr>
      <vt:lpstr>Objective</vt:lpstr>
      <vt:lpstr>Purpose of the Study</vt:lpstr>
      <vt:lpstr>Methodology</vt:lpstr>
      <vt:lpstr>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Sexting/Nudes</vt:lpstr>
      <vt:lpstr>The Internet as a Source of Data on Mental Health and Sexuality</vt:lpstr>
      <vt:lpstr>PowerPoint Presentation</vt:lpstr>
      <vt:lpstr>Depression/Anxiety and Suicide</vt:lpstr>
      <vt:lpstr>Depression/Anxiety and Suicide Cont’d</vt:lpstr>
      <vt:lpstr>Depression/Anxiety and Suicide Cont’d</vt:lpstr>
      <vt:lpstr>Discussion</vt:lpstr>
      <vt:lpstr>Discussion Cont’d</vt:lpstr>
      <vt:lpstr>Discussion Cont’d</vt:lpstr>
      <vt:lpstr>Recommendations</vt:lpstr>
      <vt:lpstr>Recommendations Cont’d</vt:lpstr>
      <vt:lpstr>Recommendations Cont’d</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of Business and Management</dc:title>
  <dc:creator>Patricia</dc:creator>
  <cp:lastModifiedBy>ROSE-PARKES,Marjorie E</cp:lastModifiedBy>
  <cp:revision>163</cp:revision>
  <cp:lastPrinted>2019-07-08T21:37:06Z</cp:lastPrinted>
  <dcterms:modified xsi:type="dcterms:W3CDTF">2019-07-09T21:30:50Z</dcterms:modified>
</cp:coreProperties>
</file>