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58" r:id="rId3"/>
    <p:sldId id="260" r:id="rId4"/>
    <p:sldId id="261" r:id="rId5"/>
    <p:sldId id="257" r:id="rId6"/>
    <p:sldId id="266" r:id="rId7"/>
    <p:sldId id="259" r:id="rId8"/>
    <p:sldId id="263" r:id="rId9"/>
    <p:sldId id="275" r:id="rId10"/>
    <p:sldId id="277" r:id="rId11"/>
    <p:sldId id="264" r:id="rId12"/>
    <p:sldId id="283" r:id="rId13"/>
    <p:sldId id="265" r:id="rId14"/>
    <p:sldId id="273" r:id="rId15"/>
    <p:sldId id="267" r:id="rId16"/>
    <p:sldId id="268" r:id="rId17"/>
    <p:sldId id="276" r:id="rId18"/>
    <p:sldId id="272" r:id="rId19"/>
    <p:sldId id="269" r:id="rId20"/>
    <p:sldId id="280" r:id="rId21"/>
    <p:sldId id="281" r:id="rId22"/>
    <p:sldId id="279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48E68-6BAC-4B7C-833B-DE634E7CAAB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DE78481-D2CE-4562-A584-74C3C6381569}">
      <dgm:prSet phldrT="[Text]" custT="1"/>
      <dgm:spPr/>
      <dgm:t>
        <a:bodyPr/>
        <a:lstStyle/>
        <a:p>
          <a:r>
            <a:rPr lang="en-US" sz="2800" dirty="0" smtClean="0"/>
            <a:t>Mental health services</a:t>
          </a:r>
          <a:endParaRPr lang="en-US" sz="2800" dirty="0"/>
        </a:p>
      </dgm:t>
    </dgm:pt>
    <dgm:pt modelId="{F414AB49-04B2-45DA-870B-DB8A4DCFE95C}" type="parTrans" cxnId="{E0D64874-D0A2-4FA1-A6C6-F5C60A091513}">
      <dgm:prSet/>
      <dgm:spPr/>
      <dgm:t>
        <a:bodyPr/>
        <a:lstStyle/>
        <a:p>
          <a:endParaRPr lang="en-US"/>
        </a:p>
      </dgm:t>
    </dgm:pt>
    <dgm:pt modelId="{BA10FBAA-A535-4897-A07C-7D5B73716F40}" type="sibTrans" cxnId="{E0D64874-D0A2-4FA1-A6C6-F5C60A091513}">
      <dgm:prSet/>
      <dgm:spPr/>
      <dgm:t>
        <a:bodyPr/>
        <a:lstStyle/>
        <a:p>
          <a:endParaRPr lang="en-US"/>
        </a:p>
      </dgm:t>
    </dgm:pt>
    <dgm:pt modelId="{0B26E3DB-B604-468C-B6A0-D3D3FA9E331B}">
      <dgm:prSet phldrT="[Text]" custT="1"/>
      <dgm:spPr/>
      <dgm:t>
        <a:bodyPr/>
        <a:lstStyle/>
        <a:p>
          <a:r>
            <a:rPr lang="en-US" sz="2800" dirty="0" smtClean="0"/>
            <a:t>Primary care system</a:t>
          </a:r>
          <a:endParaRPr lang="en-US" sz="2800" dirty="0"/>
        </a:p>
      </dgm:t>
    </dgm:pt>
    <dgm:pt modelId="{D4B4082F-4280-4933-BCCC-B606A39CFC69}" type="parTrans" cxnId="{2A3E1C71-844E-4701-9B9F-E1FFE87757C7}">
      <dgm:prSet/>
      <dgm:spPr/>
      <dgm:t>
        <a:bodyPr/>
        <a:lstStyle/>
        <a:p>
          <a:endParaRPr lang="en-US"/>
        </a:p>
      </dgm:t>
    </dgm:pt>
    <dgm:pt modelId="{E727AEFE-CFD7-4FE6-A93E-8EAB47B3D79D}" type="sibTrans" cxnId="{2A3E1C71-844E-4701-9B9F-E1FFE87757C7}">
      <dgm:prSet/>
      <dgm:spPr/>
      <dgm:t>
        <a:bodyPr/>
        <a:lstStyle/>
        <a:p>
          <a:endParaRPr lang="en-US"/>
        </a:p>
      </dgm:t>
    </dgm:pt>
    <dgm:pt modelId="{2032B953-39BA-4ABE-A8EA-FC4A0259278C}">
      <dgm:prSet phldrT="[Text]"/>
      <dgm:spPr/>
      <dgm:t>
        <a:bodyPr/>
        <a:lstStyle/>
        <a:p>
          <a:r>
            <a:rPr lang="en-US" dirty="0" smtClean="0"/>
            <a:t>Removal of mental health stigma</a:t>
          </a:r>
          <a:endParaRPr lang="en-US" dirty="0"/>
        </a:p>
      </dgm:t>
    </dgm:pt>
    <dgm:pt modelId="{459B7587-FF0C-434D-B1E6-BF52575355E6}" type="parTrans" cxnId="{88314810-89BF-41ED-AB3F-05C2CB000295}">
      <dgm:prSet/>
      <dgm:spPr/>
      <dgm:t>
        <a:bodyPr/>
        <a:lstStyle/>
        <a:p>
          <a:endParaRPr lang="en-US"/>
        </a:p>
      </dgm:t>
    </dgm:pt>
    <dgm:pt modelId="{40F5F60E-0827-48A2-B2C7-4FCEA4D1A993}" type="sibTrans" cxnId="{88314810-89BF-41ED-AB3F-05C2CB000295}">
      <dgm:prSet/>
      <dgm:spPr/>
      <dgm:t>
        <a:bodyPr/>
        <a:lstStyle/>
        <a:p>
          <a:endParaRPr lang="en-US"/>
        </a:p>
      </dgm:t>
    </dgm:pt>
    <dgm:pt modelId="{B1A4673E-E880-4DE8-84FD-96EBA157B43E}" type="pres">
      <dgm:prSet presAssocID="{81A48E68-6BAC-4B7C-833B-DE634E7CAAB4}" presName="Name0" presStyleCnt="0">
        <dgm:presLayoutVars>
          <dgm:dir/>
          <dgm:resizeHandles val="exact"/>
        </dgm:presLayoutVars>
      </dgm:prSet>
      <dgm:spPr/>
    </dgm:pt>
    <dgm:pt modelId="{BB41D737-04BB-412A-809D-B05460026534}" type="pres">
      <dgm:prSet presAssocID="{81A48E68-6BAC-4B7C-833B-DE634E7CAAB4}" presName="vNodes" presStyleCnt="0"/>
      <dgm:spPr/>
    </dgm:pt>
    <dgm:pt modelId="{BCF93F2C-8F3F-4426-8681-AAFB154C7F70}" type="pres">
      <dgm:prSet presAssocID="{EDE78481-D2CE-4562-A584-74C3C6381569}" presName="node" presStyleLbl="node1" presStyleIdx="0" presStyleCnt="3" custScaleX="286857" custScaleY="15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19F17-09BA-463E-A4F6-4CC5E8A9100E}" type="pres">
      <dgm:prSet presAssocID="{BA10FBAA-A535-4897-A07C-7D5B73716F40}" presName="spacerT" presStyleCnt="0"/>
      <dgm:spPr/>
    </dgm:pt>
    <dgm:pt modelId="{F065B4CE-6DA9-4820-A6DB-CC82311A4F24}" type="pres">
      <dgm:prSet presAssocID="{BA10FBAA-A535-4897-A07C-7D5B73716F4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F4B610-AC0B-459F-99E1-B8D5CADB25D0}" type="pres">
      <dgm:prSet presAssocID="{BA10FBAA-A535-4897-A07C-7D5B73716F40}" presName="spacerB" presStyleCnt="0"/>
      <dgm:spPr/>
    </dgm:pt>
    <dgm:pt modelId="{B5F64130-1470-46D5-812E-BBC5E6BD6CD2}" type="pres">
      <dgm:prSet presAssocID="{0B26E3DB-B604-468C-B6A0-D3D3FA9E331B}" presName="node" presStyleLbl="node1" presStyleIdx="1" presStyleCnt="3" custScaleX="289752" custScaleY="158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69DA5-EC63-4B9E-9BA5-EBAB66E01B61}" type="pres">
      <dgm:prSet presAssocID="{81A48E68-6BAC-4B7C-833B-DE634E7CAAB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F28898C9-3AF4-4112-BF68-09C49ED27050}" type="pres">
      <dgm:prSet presAssocID="{81A48E68-6BAC-4B7C-833B-DE634E7CAAB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1E9503F-24E6-4562-B2CC-2868A0953AE1}" type="pres">
      <dgm:prSet presAssocID="{81A48E68-6BAC-4B7C-833B-DE634E7CAAB4}" presName="lastNode" presStyleLbl="node1" presStyleIdx="2" presStyleCnt="3" custScaleX="17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7499A-758F-4ECB-97D0-A4E6C660BAD7}" type="presOf" srcId="{0B26E3DB-B604-468C-B6A0-D3D3FA9E331B}" destId="{B5F64130-1470-46D5-812E-BBC5E6BD6CD2}" srcOrd="0" destOrd="0" presId="urn:microsoft.com/office/officeart/2005/8/layout/equation2"/>
    <dgm:cxn modelId="{88314810-89BF-41ED-AB3F-05C2CB000295}" srcId="{81A48E68-6BAC-4B7C-833B-DE634E7CAAB4}" destId="{2032B953-39BA-4ABE-A8EA-FC4A0259278C}" srcOrd="2" destOrd="0" parTransId="{459B7587-FF0C-434D-B1E6-BF52575355E6}" sibTransId="{40F5F60E-0827-48A2-B2C7-4FCEA4D1A993}"/>
    <dgm:cxn modelId="{2A3E1C71-844E-4701-9B9F-E1FFE87757C7}" srcId="{81A48E68-6BAC-4B7C-833B-DE634E7CAAB4}" destId="{0B26E3DB-B604-468C-B6A0-D3D3FA9E331B}" srcOrd="1" destOrd="0" parTransId="{D4B4082F-4280-4933-BCCC-B606A39CFC69}" sibTransId="{E727AEFE-CFD7-4FE6-A93E-8EAB47B3D79D}"/>
    <dgm:cxn modelId="{FD44791E-F9D0-4F70-AC8A-465246658E4D}" type="presOf" srcId="{EDE78481-D2CE-4562-A584-74C3C6381569}" destId="{BCF93F2C-8F3F-4426-8681-AAFB154C7F70}" srcOrd="0" destOrd="0" presId="urn:microsoft.com/office/officeart/2005/8/layout/equation2"/>
    <dgm:cxn modelId="{E0D64874-D0A2-4FA1-A6C6-F5C60A091513}" srcId="{81A48E68-6BAC-4B7C-833B-DE634E7CAAB4}" destId="{EDE78481-D2CE-4562-A584-74C3C6381569}" srcOrd="0" destOrd="0" parTransId="{F414AB49-04B2-45DA-870B-DB8A4DCFE95C}" sibTransId="{BA10FBAA-A535-4897-A07C-7D5B73716F40}"/>
    <dgm:cxn modelId="{A6622E75-CBF6-4490-8468-BF131C85A1AB}" type="presOf" srcId="{BA10FBAA-A535-4897-A07C-7D5B73716F40}" destId="{F065B4CE-6DA9-4820-A6DB-CC82311A4F24}" srcOrd="0" destOrd="0" presId="urn:microsoft.com/office/officeart/2005/8/layout/equation2"/>
    <dgm:cxn modelId="{3D25E18A-4F52-48B1-AEA1-00DE9E9D5A34}" type="presOf" srcId="{E727AEFE-CFD7-4FE6-A93E-8EAB47B3D79D}" destId="{F28898C9-3AF4-4112-BF68-09C49ED27050}" srcOrd="1" destOrd="0" presId="urn:microsoft.com/office/officeart/2005/8/layout/equation2"/>
    <dgm:cxn modelId="{5DB0F738-F710-4C2A-BB95-DC1F5B957FF5}" type="presOf" srcId="{81A48E68-6BAC-4B7C-833B-DE634E7CAAB4}" destId="{B1A4673E-E880-4DE8-84FD-96EBA157B43E}" srcOrd="0" destOrd="0" presId="urn:microsoft.com/office/officeart/2005/8/layout/equation2"/>
    <dgm:cxn modelId="{3C2F0D0D-091E-4A55-8511-6F34674E0EB4}" type="presOf" srcId="{2032B953-39BA-4ABE-A8EA-FC4A0259278C}" destId="{91E9503F-24E6-4562-B2CC-2868A0953AE1}" srcOrd="0" destOrd="0" presId="urn:microsoft.com/office/officeart/2005/8/layout/equation2"/>
    <dgm:cxn modelId="{83B4AF20-1D3D-4743-988F-41DA97888600}" type="presOf" srcId="{E727AEFE-CFD7-4FE6-A93E-8EAB47B3D79D}" destId="{03D69DA5-EC63-4B9E-9BA5-EBAB66E01B61}" srcOrd="0" destOrd="0" presId="urn:microsoft.com/office/officeart/2005/8/layout/equation2"/>
    <dgm:cxn modelId="{87C45025-CAF1-422D-9F05-E04E4D49EC60}" type="presParOf" srcId="{B1A4673E-E880-4DE8-84FD-96EBA157B43E}" destId="{BB41D737-04BB-412A-809D-B05460026534}" srcOrd="0" destOrd="0" presId="urn:microsoft.com/office/officeart/2005/8/layout/equation2"/>
    <dgm:cxn modelId="{AB8CAF1D-CE94-4BF0-ABC3-447DECFC0C48}" type="presParOf" srcId="{BB41D737-04BB-412A-809D-B05460026534}" destId="{BCF93F2C-8F3F-4426-8681-AAFB154C7F70}" srcOrd="0" destOrd="0" presId="urn:microsoft.com/office/officeart/2005/8/layout/equation2"/>
    <dgm:cxn modelId="{253E702D-EFE9-454C-A9CB-F33DAE4EE35E}" type="presParOf" srcId="{BB41D737-04BB-412A-809D-B05460026534}" destId="{17419F17-09BA-463E-A4F6-4CC5E8A9100E}" srcOrd="1" destOrd="0" presId="urn:microsoft.com/office/officeart/2005/8/layout/equation2"/>
    <dgm:cxn modelId="{7D100BA9-FD7D-4A08-B325-EFDC1D17BBA3}" type="presParOf" srcId="{BB41D737-04BB-412A-809D-B05460026534}" destId="{F065B4CE-6DA9-4820-A6DB-CC82311A4F24}" srcOrd="2" destOrd="0" presId="urn:microsoft.com/office/officeart/2005/8/layout/equation2"/>
    <dgm:cxn modelId="{003529A9-9653-400C-A5F6-2DF2A682190E}" type="presParOf" srcId="{BB41D737-04BB-412A-809D-B05460026534}" destId="{1CF4B610-AC0B-459F-99E1-B8D5CADB25D0}" srcOrd="3" destOrd="0" presId="urn:microsoft.com/office/officeart/2005/8/layout/equation2"/>
    <dgm:cxn modelId="{D80A5096-EBD8-4520-BFFD-CAD55F9E36AB}" type="presParOf" srcId="{BB41D737-04BB-412A-809D-B05460026534}" destId="{B5F64130-1470-46D5-812E-BBC5E6BD6CD2}" srcOrd="4" destOrd="0" presId="urn:microsoft.com/office/officeart/2005/8/layout/equation2"/>
    <dgm:cxn modelId="{0D37647B-02E2-44C7-A664-6F91149147DA}" type="presParOf" srcId="{B1A4673E-E880-4DE8-84FD-96EBA157B43E}" destId="{03D69DA5-EC63-4B9E-9BA5-EBAB66E01B61}" srcOrd="1" destOrd="0" presId="urn:microsoft.com/office/officeart/2005/8/layout/equation2"/>
    <dgm:cxn modelId="{1CFD5451-D585-46B2-8D02-5996543A862A}" type="presParOf" srcId="{03D69DA5-EC63-4B9E-9BA5-EBAB66E01B61}" destId="{F28898C9-3AF4-4112-BF68-09C49ED27050}" srcOrd="0" destOrd="0" presId="urn:microsoft.com/office/officeart/2005/8/layout/equation2"/>
    <dgm:cxn modelId="{BDE52246-664E-496A-B0D1-481F801A060E}" type="presParOf" srcId="{B1A4673E-E880-4DE8-84FD-96EBA157B43E}" destId="{91E9503F-24E6-4562-B2CC-2868A0953AE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6065F4-4A97-4C72-822B-9CA4143738A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8BE57-FE57-4E39-A997-0993AA77914A}">
      <dgm:prSet phldrT="[Text]" custT="1"/>
      <dgm:spPr/>
      <dgm:t>
        <a:bodyPr/>
        <a:lstStyle/>
        <a:p>
          <a:r>
            <a:rPr lang="en-US" sz="3600" dirty="0" smtClean="0"/>
            <a:t>Bullying</a:t>
          </a:r>
          <a:endParaRPr lang="en-US" sz="3600" dirty="0"/>
        </a:p>
      </dgm:t>
    </dgm:pt>
    <dgm:pt modelId="{BDD78F6F-604F-4A51-9AF3-13336BC98123}" type="parTrans" cxnId="{529BBCCA-8D41-49A1-92A0-3C255E5836DF}">
      <dgm:prSet/>
      <dgm:spPr/>
      <dgm:t>
        <a:bodyPr/>
        <a:lstStyle/>
        <a:p>
          <a:endParaRPr lang="en-US"/>
        </a:p>
      </dgm:t>
    </dgm:pt>
    <dgm:pt modelId="{451D2347-418F-4FE2-9844-024A41FF424C}" type="sibTrans" cxnId="{529BBCCA-8D41-49A1-92A0-3C255E5836DF}">
      <dgm:prSet/>
      <dgm:spPr/>
      <dgm:t>
        <a:bodyPr/>
        <a:lstStyle/>
        <a:p>
          <a:endParaRPr lang="en-US"/>
        </a:p>
      </dgm:t>
    </dgm:pt>
    <dgm:pt modelId="{DFE44E27-3B0E-45E2-91FA-94082CFCA806}">
      <dgm:prSet phldrT="[Text]" custT="1"/>
      <dgm:spPr/>
      <dgm:t>
        <a:bodyPr/>
        <a:lstStyle/>
        <a:p>
          <a:r>
            <a:rPr lang="en-US" sz="3600" dirty="0" smtClean="0"/>
            <a:t>Harassment</a:t>
          </a:r>
          <a:endParaRPr lang="en-US" sz="3600" dirty="0"/>
        </a:p>
      </dgm:t>
    </dgm:pt>
    <dgm:pt modelId="{D8878401-AB3D-4B51-B599-5BE162D564F5}" type="parTrans" cxnId="{6349DE24-6D37-464A-8A6D-DDE0D19322D3}">
      <dgm:prSet/>
      <dgm:spPr/>
      <dgm:t>
        <a:bodyPr/>
        <a:lstStyle/>
        <a:p>
          <a:endParaRPr lang="en-US"/>
        </a:p>
      </dgm:t>
    </dgm:pt>
    <dgm:pt modelId="{697058D7-3104-42A6-864F-06940216F01D}" type="sibTrans" cxnId="{6349DE24-6D37-464A-8A6D-DDE0D19322D3}">
      <dgm:prSet/>
      <dgm:spPr/>
      <dgm:t>
        <a:bodyPr/>
        <a:lstStyle/>
        <a:p>
          <a:endParaRPr lang="en-US"/>
        </a:p>
      </dgm:t>
    </dgm:pt>
    <dgm:pt modelId="{62920477-5533-490D-9E0C-F26DEA67999D}">
      <dgm:prSet phldrT="[Text]" custT="1"/>
      <dgm:spPr/>
      <dgm:t>
        <a:bodyPr/>
        <a:lstStyle/>
        <a:p>
          <a:r>
            <a:rPr lang="en-US" sz="3600" dirty="0" smtClean="0"/>
            <a:t>Victimisation</a:t>
          </a:r>
          <a:endParaRPr lang="en-US" sz="3600" dirty="0"/>
        </a:p>
      </dgm:t>
    </dgm:pt>
    <dgm:pt modelId="{5C0FA623-D6F1-45A3-AFAD-0573E07523E1}" type="parTrans" cxnId="{174D60D8-ED6B-41AB-A4A6-E8D9E387274F}">
      <dgm:prSet/>
      <dgm:spPr/>
      <dgm:t>
        <a:bodyPr/>
        <a:lstStyle/>
        <a:p>
          <a:endParaRPr lang="en-US"/>
        </a:p>
      </dgm:t>
    </dgm:pt>
    <dgm:pt modelId="{7CDA7CCB-F827-4046-A41B-01EC67647AC0}" type="sibTrans" cxnId="{174D60D8-ED6B-41AB-A4A6-E8D9E387274F}">
      <dgm:prSet/>
      <dgm:spPr/>
      <dgm:t>
        <a:bodyPr/>
        <a:lstStyle/>
        <a:p>
          <a:endParaRPr lang="en-US"/>
        </a:p>
      </dgm:t>
    </dgm:pt>
    <dgm:pt modelId="{75ACC826-4AEE-4F6C-938B-759539807802}">
      <dgm:prSet phldrT="[Text]" custT="1"/>
      <dgm:spPr/>
      <dgm:t>
        <a:bodyPr/>
        <a:lstStyle/>
        <a:p>
          <a:r>
            <a:rPr lang="en-US" sz="3600" dirty="0" smtClean="0"/>
            <a:t>Humiliation </a:t>
          </a:r>
          <a:endParaRPr lang="en-US" sz="3600" dirty="0"/>
        </a:p>
      </dgm:t>
    </dgm:pt>
    <dgm:pt modelId="{0EF8FD2A-7258-4DF7-8780-0CD81B84ACE7}" type="parTrans" cxnId="{C1377288-D3CC-40E1-AEB7-12C09BD490B5}">
      <dgm:prSet/>
      <dgm:spPr/>
      <dgm:t>
        <a:bodyPr/>
        <a:lstStyle/>
        <a:p>
          <a:endParaRPr lang="en-US"/>
        </a:p>
      </dgm:t>
    </dgm:pt>
    <dgm:pt modelId="{81F27EBF-8DCE-4ABA-85BC-0FE418191B39}" type="sibTrans" cxnId="{C1377288-D3CC-40E1-AEB7-12C09BD490B5}">
      <dgm:prSet/>
      <dgm:spPr/>
      <dgm:t>
        <a:bodyPr/>
        <a:lstStyle/>
        <a:p>
          <a:endParaRPr lang="en-US"/>
        </a:p>
      </dgm:t>
    </dgm:pt>
    <dgm:pt modelId="{0E2C3203-38B9-4CA7-AFE5-D2B569F559B3}">
      <dgm:prSet phldrT="[Text]" custT="1"/>
      <dgm:spPr/>
      <dgm:t>
        <a:bodyPr/>
        <a:lstStyle/>
        <a:p>
          <a:r>
            <a:rPr lang="en-US" sz="3600" dirty="0" smtClean="0"/>
            <a:t>Verbal Aggression</a:t>
          </a:r>
          <a:endParaRPr lang="en-US" sz="3600" dirty="0"/>
        </a:p>
      </dgm:t>
    </dgm:pt>
    <dgm:pt modelId="{A01EABC2-779C-4ECC-92D6-2F577C72D057}" type="parTrans" cxnId="{26DE4629-61F3-4FF6-9149-2BBD397945DA}">
      <dgm:prSet/>
      <dgm:spPr/>
      <dgm:t>
        <a:bodyPr/>
        <a:lstStyle/>
        <a:p>
          <a:endParaRPr lang="en-US"/>
        </a:p>
      </dgm:t>
    </dgm:pt>
    <dgm:pt modelId="{376DC7B2-99F0-49F1-8D4F-F7963A34646B}" type="sibTrans" cxnId="{26DE4629-61F3-4FF6-9149-2BBD397945DA}">
      <dgm:prSet/>
      <dgm:spPr/>
      <dgm:t>
        <a:bodyPr/>
        <a:lstStyle/>
        <a:p>
          <a:endParaRPr lang="en-US"/>
        </a:p>
      </dgm:t>
    </dgm:pt>
    <dgm:pt modelId="{FC01C331-924A-4A3D-9E54-8B59B50DEFF4}">
      <dgm:prSet phldrT="[Text]" custT="1"/>
      <dgm:spPr/>
      <dgm:t>
        <a:bodyPr/>
        <a:lstStyle/>
        <a:p>
          <a:r>
            <a:rPr lang="en-US" sz="3600" dirty="0" smtClean="0"/>
            <a:t>Intimidation</a:t>
          </a:r>
          <a:endParaRPr lang="en-US" sz="3600" dirty="0"/>
        </a:p>
      </dgm:t>
    </dgm:pt>
    <dgm:pt modelId="{2FBCE9C3-AC94-445E-864C-BBAD18539E12}" type="parTrans" cxnId="{34DF5A74-2486-4E2F-8856-70B37A2157F6}">
      <dgm:prSet/>
      <dgm:spPr/>
      <dgm:t>
        <a:bodyPr/>
        <a:lstStyle/>
        <a:p>
          <a:endParaRPr lang="en-US"/>
        </a:p>
      </dgm:t>
    </dgm:pt>
    <dgm:pt modelId="{CA5AD1F6-930E-437E-8F29-32E841ECC0FF}" type="sibTrans" cxnId="{34DF5A74-2486-4E2F-8856-70B37A2157F6}">
      <dgm:prSet/>
      <dgm:spPr/>
      <dgm:t>
        <a:bodyPr/>
        <a:lstStyle/>
        <a:p>
          <a:endParaRPr lang="en-US"/>
        </a:p>
      </dgm:t>
    </dgm:pt>
    <dgm:pt modelId="{C78107A4-C168-47AE-9DF4-5FFC58D5AB65}">
      <dgm:prSet phldrT="[Text]" custT="1"/>
      <dgm:spPr/>
      <dgm:t>
        <a:bodyPr/>
        <a:lstStyle/>
        <a:p>
          <a:r>
            <a:rPr lang="en-US" sz="3600" dirty="0" smtClean="0"/>
            <a:t>Discrimination </a:t>
          </a:r>
          <a:endParaRPr lang="en-US" sz="3600" dirty="0"/>
        </a:p>
      </dgm:t>
    </dgm:pt>
    <dgm:pt modelId="{CE676DC9-507F-4870-80C7-E35456131961}" type="parTrans" cxnId="{F74DC633-7A36-41DE-9E2F-EBCCED493563}">
      <dgm:prSet/>
      <dgm:spPr/>
      <dgm:t>
        <a:bodyPr/>
        <a:lstStyle/>
        <a:p>
          <a:endParaRPr lang="en-US"/>
        </a:p>
      </dgm:t>
    </dgm:pt>
    <dgm:pt modelId="{647A36B1-9271-4B76-9492-C9BC54B115B5}" type="sibTrans" cxnId="{F74DC633-7A36-41DE-9E2F-EBCCED493563}">
      <dgm:prSet/>
      <dgm:spPr/>
      <dgm:t>
        <a:bodyPr/>
        <a:lstStyle/>
        <a:p>
          <a:endParaRPr lang="en-US"/>
        </a:p>
      </dgm:t>
    </dgm:pt>
    <dgm:pt modelId="{A0C6872C-3889-40CE-B029-5E5AE347A415}" type="pres">
      <dgm:prSet presAssocID="{D16065F4-4A97-4C72-822B-9CA4143738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5EA1B1-57D8-4030-BD49-5CBBB45C7B5D}" type="pres">
      <dgm:prSet presAssocID="{C78107A4-C168-47AE-9DF4-5FFC58D5AB65}" presName="boxAndChildren" presStyleCnt="0"/>
      <dgm:spPr/>
    </dgm:pt>
    <dgm:pt modelId="{A2CEB173-47AA-4FF4-91C1-280DAC7FE57A}" type="pres">
      <dgm:prSet presAssocID="{C78107A4-C168-47AE-9DF4-5FFC58D5AB65}" presName="parentTextBox" presStyleLbl="node1" presStyleIdx="0" presStyleCnt="7"/>
      <dgm:spPr/>
      <dgm:t>
        <a:bodyPr/>
        <a:lstStyle/>
        <a:p>
          <a:endParaRPr lang="en-US"/>
        </a:p>
      </dgm:t>
    </dgm:pt>
    <dgm:pt modelId="{1A1CBEBE-1C5B-4AC5-A637-EB3835514011}" type="pres">
      <dgm:prSet presAssocID="{CA5AD1F6-930E-437E-8F29-32E841ECC0FF}" presName="sp" presStyleCnt="0"/>
      <dgm:spPr/>
    </dgm:pt>
    <dgm:pt modelId="{441B28AB-3ED3-4781-94FF-3CAF9ED394A4}" type="pres">
      <dgm:prSet presAssocID="{FC01C331-924A-4A3D-9E54-8B59B50DEFF4}" presName="arrowAndChildren" presStyleCnt="0"/>
      <dgm:spPr/>
    </dgm:pt>
    <dgm:pt modelId="{56D080F4-8454-44A2-AEF0-63276410A76B}" type="pres">
      <dgm:prSet presAssocID="{FC01C331-924A-4A3D-9E54-8B59B50DEFF4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41CC3A67-EF99-4DE2-B373-11A5DD4E18BD}" type="pres">
      <dgm:prSet presAssocID="{376DC7B2-99F0-49F1-8D4F-F7963A34646B}" presName="sp" presStyleCnt="0"/>
      <dgm:spPr/>
    </dgm:pt>
    <dgm:pt modelId="{6FBF27AA-4F48-4BBA-9C7D-25BBD3012081}" type="pres">
      <dgm:prSet presAssocID="{0E2C3203-38B9-4CA7-AFE5-D2B569F559B3}" presName="arrowAndChildren" presStyleCnt="0"/>
      <dgm:spPr/>
    </dgm:pt>
    <dgm:pt modelId="{8E7E65E7-8D3D-4B97-9331-B1E2FC04850D}" type="pres">
      <dgm:prSet presAssocID="{0E2C3203-38B9-4CA7-AFE5-D2B569F559B3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1754521C-7AA4-4788-8765-AB474231D895}" type="pres">
      <dgm:prSet presAssocID="{81F27EBF-8DCE-4ABA-85BC-0FE418191B39}" presName="sp" presStyleCnt="0"/>
      <dgm:spPr/>
    </dgm:pt>
    <dgm:pt modelId="{B98FE864-13A7-4004-B062-DC1D89D343E2}" type="pres">
      <dgm:prSet presAssocID="{75ACC826-4AEE-4F6C-938B-759539807802}" presName="arrowAndChildren" presStyleCnt="0"/>
      <dgm:spPr/>
    </dgm:pt>
    <dgm:pt modelId="{9FC71B90-B7D8-4460-B583-EFC2F2A9F433}" type="pres">
      <dgm:prSet presAssocID="{75ACC826-4AEE-4F6C-938B-759539807802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E6526577-5F17-40C7-9491-583A9D123770}" type="pres">
      <dgm:prSet presAssocID="{7CDA7CCB-F827-4046-A41B-01EC67647AC0}" presName="sp" presStyleCnt="0"/>
      <dgm:spPr/>
    </dgm:pt>
    <dgm:pt modelId="{33AF9FCE-AAF5-4E4B-873E-D0148FA9BAD1}" type="pres">
      <dgm:prSet presAssocID="{62920477-5533-490D-9E0C-F26DEA67999D}" presName="arrowAndChildren" presStyleCnt="0"/>
      <dgm:spPr/>
    </dgm:pt>
    <dgm:pt modelId="{8BF306FF-A452-4D44-8E84-1F89B7497E77}" type="pres">
      <dgm:prSet presAssocID="{62920477-5533-490D-9E0C-F26DEA67999D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EA3F2A72-5A19-4845-BB02-813F8EFE0EDD}" type="pres">
      <dgm:prSet presAssocID="{697058D7-3104-42A6-864F-06940216F01D}" presName="sp" presStyleCnt="0"/>
      <dgm:spPr/>
    </dgm:pt>
    <dgm:pt modelId="{39F7F52C-E65C-46CB-8AEC-2166C1CB496F}" type="pres">
      <dgm:prSet presAssocID="{DFE44E27-3B0E-45E2-91FA-94082CFCA806}" presName="arrowAndChildren" presStyleCnt="0"/>
      <dgm:spPr/>
    </dgm:pt>
    <dgm:pt modelId="{E9FE81F6-431C-4F9A-8353-55EDA2FCA542}" type="pres">
      <dgm:prSet presAssocID="{DFE44E27-3B0E-45E2-91FA-94082CFCA806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8C792372-2F59-4F00-96D3-6EB577A96F19}" type="pres">
      <dgm:prSet presAssocID="{451D2347-418F-4FE2-9844-024A41FF424C}" presName="sp" presStyleCnt="0"/>
      <dgm:spPr/>
    </dgm:pt>
    <dgm:pt modelId="{E5A6C20C-32EE-456D-B1D4-5478AFCA9DC1}" type="pres">
      <dgm:prSet presAssocID="{B9E8BE57-FE57-4E39-A997-0993AA77914A}" presName="arrowAndChildren" presStyleCnt="0"/>
      <dgm:spPr/>
    </dgm:pt>
    <dgm:pt modelId="{9C29D1EB-3E64-47B8-964E-7199B4D01C42}" type="pres">
      <dgm:prSet presAssocID="{B9E8BE57-FE57-4E39-A997-0993AA77914A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BE8EC28A-D211-45B4-906D-D82BE9380B33}" type="presOf" srcId="{DFE44E27-3B0E-45E2-91FA-94082CFCA806}" destId="{E9FE81F6-431C-4F9A-8353-55EDA2FCA542}" srcOrd="0" destOrd="0" presId="urn:microsoft.com/office/officeart/2005/8/layout/process4"/>
    <dgm:cxn modelId="{C1377288-D3CC-40E1-AEB7-12C09BD490B5}" srcId="{D16065F4-4A97-4C72-822B-9CA4143738A7}" destId="{75ACC826-4AEE-4F6C-938B-759539807802}" srcOrd="3" destOrd="0" parTransId="{0EF8FD2A-7258-4DF7-8780-0CD81B84ACE7}" sibTransId="{81F27EBF-8DCE-4ABA-85BC-0FE418191B39}"/>
    <dgm:cxn modelId="{4E4C5CD0-C94E-4B37-B948-32116FA62821}" type="presOf" srcId="{62920477-5533-490D-9E0C-F26DEA67999D}" destId="{8BF306FF-A452-4D44-8E84-1F89B7497E77}" srcOrd="0" destOrd="0" presId="urn:microsoft.com/office/officeart/2005/8/layout/process4"/>
    <dgm:cxn modelId="{529BBCCA-8D41-49A1-92A0-3C255E5836DF}" srcId="{D16065F4-4A97-4C72-822B-9CA4143738A7}" destId="{B9E8BE57-FE57-4E39-A997-0993AA77914A}" srcOrd="0" destOrd="0" parTransId="{BDD78F6F-604F-4A51-9AF3-13336BC98123}" sibTransId="{451D2347-418F-4FE2-9844-024A41FF424C}"/>
    <dgm:cxn modelId="{7EE1CC32-123D-43C5-B38E-D82D56CC81D8}" type="presOf" srcId="{0E2C3203-38B9-4CA7-AFE5-D2B569F559B3}" destId="{8E7E65E7-8D3D-4B97-9331-B1E2FC04850D}" srcOrd="0" destOrd="0" presId="urn:microsoft.com/office/officeart/2005/8/layout/process4"/>
    <dgm:cxn modelId="{F74DC633-7A36-41DE-9E2F-EBCCED493563}" srcId="{D16065F4-4A97-4C72-822B-9CA4143738A7}" destId="{C78107A4-C168-47AE-9DF4-5FFC58D5AB65}" srcOrd="6" destOrd="0" parTransId="{CE676DC9-507F-4870-80C7-E35456131961}" sibTransId="{647A36B1-9271-4B76-9492-C9BC54B115B5}"/>
    <dgm:cxn modelId="{2D9D46E3-635E-4D29-B2C9-841063130CBB}" type="presOf" srcId="{B9E8BE57-FE57-4E39-A997-0993AA77914A}" destId="{9C29D1EB-3E64-47B8-964E-7199B4D01C42}" srcOrd="0" destOrd="0" presId="urn:microsoft.com/office/officeart/2005/8/layout/process4"/>
    <dgm:cxn modelId="{C8D8AD3E-9C6B-4019-9202-F82FFE041F85}" type="presOf" srcId="{C78107A4-C168-47AE-9DF4-5FFC58D5AB65}" destId="{A2CEB173-47AA-4FF4-91C1-280DAC7FE57A}" srcOrd="0" destOrd="0" presId="urn:microsoft.com/office/officeart/2005/8/layout/process4"/>
    <dgm:cxn modelId="{26DE4629-61F3-4FF6-9149-2BBD397945DA}" srcId="{D16065F4-4A97-4C72-822B-9CA4143738A7}" destId="{0E2C3203-38B9-4CA7-AFE5-D2B569F559B3}" srcOrd="4" destOrd="0" parTransId="{A01EABC2-779C-4ECC-92D6-2F577C72D057}" sibTransId="{376DC7B2-99F0-49F1-8D4F-F7963A34646B}"/>
    <dgm:cxn modelId="{174D60D8-ED6B-41AB-A4A6-E8D9E387274F}" srcId="{D16065F4-4A97-4C72-822B-9CA4143738A7}" destId="{62920477-5533-490D-9E0C-F26DEA67999D}" srcOrd="2" destOrd="0" parTransId="{5C0FA623-D6F1-45A3-AFAD-0573E07523E1}" sibTransId="{7CDA7CCB-F827-4046-A41B-01EC67647AC0}"/>
    <dgm:cxn modelId="{97A13687-AD94-496C-8FDB-3174D60711EA}" type="presOf" srcId="{FC01C331-924A-4A3D-9E54-8B59B50DEFF4}" destId="{56D080F4-8454-44A2-AEF0-63276410A76B}" srcOrd="0" destOrd="0" presId="urn:microsoft.com/office/officeart/2005/8/layout/process4"/>
    <dgm:cxn modelId="{CDC28D8A-D601-4324-9298-6960717228AC}" type="presOf" srcId="{D16065F4-4A97-4C72-822B-9CA4143738A7}" destId="{A0C6872C-3889-40CE-B029-5E5AE347A415}" srcOrd="0" destOrd="0" presId="urn:microsoft.com/office/officeart/2005/8/layout/process4"/>
    <dgm:cxn modelId="{03E2942A-D903-4FEE-8EE3-4FD075954EB4}" type="presOf" srcId="{75ACC826-4AEE-4F6C-938B-759539807802}" destId="{9FC71B90-B7D8-4460-B583-EFC2F2A9F433}" srcOrd="0" destOrd="0" presId="urn:microsoft.com/office/officeart/2005/8/layout/process4"/>
    <dgm:cxn modelId="{34DF5A74-2486-4E2F-8856-70B37A2157F6}" srcId="{D16065F4-4A97-4C72-822B-9CA4143738A7}" destId="{FC01C331-924A-4A3D-9E54-8B59B50DEFF4}" srcOrd="5" destOrd="0" parTransId="{2FBCE9C3-AC94-445E-864C-BBAD18539E12}" sibTransId="{CA5AD1F6-930E-437E-8F29-32E841ECC0FF}"/>
    <dgm:cxn modelId="{6349DE24-6D37-464A-8A6D-DDE0D19322D3}" srcId="{D16065F4-4A97-4C72-822B-9CA4143738A7}" destId="{DFE44E27-3B0E-45E2-91FA-94082CFCA806}" srcOrd="1" destOrd="0" parTransId="{D8878401-AB3D-4B51-B599-5BE162D564F5}" sibTransId="{697058D7-3104-42A6-864F-06940216F01D}"/>
    <dgm:cxn modelId="{9ED3E386-DFB2-414A-AF49-57CD7C6BC185}" type="presParOf" srcId="{A0C6872C-3889-40CE-B029-5E5AE347A415}" destId="{FA5EA1B1-57D8-4030-BD49-5CBBB45C7B5D}" srcOrd="0" destOrd="0" presId="urn:microsoft.com/office/officeart/2005/8/layout/process4"/>
    <dgm:cxn modelId="{9218A5B2-6EBE-4BC4-A677-9DCD43BB6FC8}" type="presParOf" srcId="{FA5EA1B1-57D8-4030-BD49-5CBBB45C7B5D}" destId="{A2CEB173-47AA-4FF4-91C1-280DAC7FE57A}" srcOrd="0" destOrd="0" presId="urn:microsoft.com/office/officeart/2005/8/layout/process4"/>
    <dgm:cxn modelId="{9B841D3F-4A95-49B7-8222-DDBF114F0907}" type="presParOf" srcId="{A0C6872C-3889-40CE-B029-5E5AE347A415}" destId="{1A1CBEBE-1C5B-4AC5-A637-EB3835514011}" srcOrd="1" destOrd="0" presId="urn:microsoft.com/office/officeart/2005/8/layout/process4"/>
    <dgm:cxn modelId="{A178E261-C471-48BD-B3D8-A6E6327F5064}" type="presParOf" srcId="{A0C6872C-3889-40CE-B029-5E5AE347A415}" destId="{441B28AB-3ED3-4781-94FF-3CAF9ED394A4}" srcOrd="2" destOrd="0" presId="urn:microsoft.com/office/officeart/2005/8/layout/process4"/>
    <dgm:cxn modelId="{23B942B4-434F-44A2-BA0D-531BEFDA022A}" type="presParOf" srcId="{441B28AB-3ED3-4781-94FF-3CAF9ED394A4}" destId="{56D080F4-8454-44A2-AEF0-63276410A76B}" srcOrd="0" destOrd="0" presId="urn:microsoft.com/office/officeart/2005/8/layout/process4"/>
    <dgm:cxn modelId="{2A289A29-34A5-45D1-8C61-5D91575ECA2C}" type="presParOf" srcId="{A0C6872C-3889-40CE-B029-5E5AE347A415}" destId="{41CC3A67-EF99-4DE2-B373-11A5DD4E18BD}" srcOrd="3" destOrd="0" presId="urn:microsoft.com/office/officeart/2005/8/layout/process4"/>
    <dgm:cxn modelId="{7E6D5689-4B72-46B4-8C32-F341E6807840}" type="presParOf" srcId="{A0C6872C-3889-40CE-B029-5E5AE347A415}" destId="{6FBF27AA-4F48-4BBA-9C7D-25BBD3012081}" srcOrd="4" destOrd="0" presId="urn:microsoft.com/office/officeart/2005/8/layout/process4"/>
    <dgm:cxn modelId="{E4669A72-9C56-4147-AE81-A72D9E1C55B6}" type="presParOf" srcId="{6FBF27AA-4F48-4BBA-9C7D-25BBD3012081}" destId="{8E7E65E7-8D3D-4B97-9331-B1E2FC04850D}" srcOrd="0" destOrd="0" presId="urn:microsoft.com/office/officeart/2005/8/layout/process4"/>
    <dgm:cxn modelId="{0045C888-950C-49BD-B0D5-EC0F5B348EA0}" type="presParOf" srcId="{A0C6872C-3889-40CE-B029-5E5AE347A415}" destId="{1754521C-7AA4-4788-8765-AB474231D895}" srcOrd="5" destOrd="0" presId="urn:microsoft.com/office/officeart/2005/8/layout/process4"/>
    <dgm:cxn modelId="{F1808A07-A52F-4091-BABD-034ADA2278CD}" type="presParOf" srcId="{A0C6872C-3889-40CE-B029-5E5AE347A415}" destId="{B98FE864-13A7-4004-B062-DC1D89D343E2}" srcOrd="6" destOrd="0" presId="urn:microsoft.com/office/officeart/2005/8/layout/process4"/>
    <dgm:cxn modelId="{60DFC131-3833-450B-8E23-9B9DAD13B203}" type="presParOf" srcId="{B98FE864-13A7-4004-B062-DC1D89D343E2}" destId="{9FC71B90-B7D8-4460-B583-EFC2F2A9F433}" srcOrd="0" destOrd="0" presId="urn:microsoft.com/office/officeart/2005/8/layout/process4"/>
    <dgm:cxn modelId="{1894E11D-F0B4-424A-9153-DEE5FAECCB2F}" type="presParOf" srcId="{A0C6872C-3889-40CE-B029-5E5AE347A415}" destId="{E6526577-5F17-40C7-9491-583A9D123770}" srcOrd="7" destOrd="0" presId="urn:microsoft.com/office/officeart/2005/8/layout/process4"/>
    <dgm:cxn modelId="{6963EBE3-5B1D-4FC8-BBD2-52B76A2603BF}" type="presParOf" srcId="{A0C6872C-3889-40CE-B029-5E5AE347A415}" destId="{33AF9FCE-AAF5-4E4B-873E-D0148FA9BAD1}" srcOrd="8" destOrd="0" presId="urn:microsoft.com/office/officeart/2005/8/layout/process4"/>
    <dgm:cxn modelId="{70919BF9-7AE1-4EE1-95C3-F727D7ED0BC5}" type="presParOf" srcId="{33AF9FCE-AAF5-4E4B-873E-D0148FA9BAD1}" destId="{8BF306FF-A452-4D44-8E84-1F89B7497E77}" srcOrd="0" destOrd="0" presId="urn:microsoft.com/office/officeart/2005/8/layout/process4"/>
    <dgm:cxn modelId="{373ACE1D-1B19-4150-97A9-162FE52E7EF6}" type="presParOf" srcId="{A0C6872C-3889-40CE-B029-5E5AE347A415}" destId="{EA3F2A72-5A19-4845-BB02-813F8EFE0EDD}" srcOrd="9" destOrd="0" presId="urn:microsoft.com/office/officeart/2005/8/layout/process4"/>
    <dgm:cxn modelId="{25038466-A3CA-4A2E-9907-B12744806962}" type="presParOf" srcId="{A0C6872C-3889-40CE-B029-5E5AE347A415}" destId="{39F7F52C-E65C-46CB-8AEC-2166C1CB496F}" srcOrd="10" destOrd="0" presId="urn:microsoft.com/office/officeart/2005/8/layout/process4"/>
    <dgm:cxn modelId="{794A02BC-62F8-4218-B3A3-F199B85C5B10}" type="presParOf" srcId="{39F7F52C-E65C-46CB-8AEC-2166C1CB496F}" destId="{E9FE81F6-431C-4F9A-8353-55EDA2FCA542}" srcOrd="0" destOrd="0" presId="urn:microsoft.com/office/officeart/2005/8/layout/process4"/>
    <dgm:cxn modelId="{BFAAC034-049C-4FDB-9DCC-455262D5129E}" type="presParOf" srcId="{A0C6872C-3889-40CE-B029-5E5AE347A415}" destId="{8C792372-2F59-4F00-96D3-6EB577A96F19}" srcOrd="11" destOrd="0" presId="urn:microsoft.com/office/officeart/2005/8/layout/process4"/>
    <dgm:cxn modelId="{0C0835A8-04FE-45EA-9347-C0E94A7160BD}" type="presParOf" srcId="{A0C6872C-3889-40CE-B029-5E5AE347A415}" destId="{E5A6C20C-32EE-456D-B1D4-5478AFCA9DC1}" srcOrd="12" destOrd="0" presId="urn:microsoft.com/office/officeart/2005/8/layout/process4"/>
    <dgm:cxn modelId="{FCE10D19-424A-48DF-8B3A-94E3E9A0F09A}" type="presParOf" srcId="{E5A6C20C-32EE-456D-B1D4-5478AFCA9DC1}" destId="{9C29D1EB-3E64-47B8-964E-7199B4D01C4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919A93-C8A0-496B-8F86-2EE53C2B758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9EB93-C1AE-40D8-9067-7070AEA9461A}">
      <dgm:prSet phldrT="[Text]"/>
      <dgm:spPr/>
      <dgm:t>
        <a:bodyPr/>
        <a:lstStyle/>
        <a:p>
          <a:pPr algn="ctr"/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Enablers</a:t>
          </a:r>
        </a:p>
      </dgm:t>
    </dgm:pt>
    <dgm:pt modelId="{D8CCB64D-2987-4C31-89C8-BAF718ABC809}" type="parTrans" cxnId="{F1600C6A-CFDB-44ED-8E1E-B6289CDD380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1CA317-4112-41E5-85A7-4AA0A2E29693}" type="sibTrans" cxnId="{F1600C6A-CFDB-44ED-8E1E-B6289CDD380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88EE0-CC6A-4E09-A6A0-4FFD061BF84F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Fear</a:t>
          </a:r>
        </a:p>
      </dgm:t>
    </dgm:pt>
    <dgm:pt modelId="{E53C4490-3769-47B6-8AC7-3CF846604712}" type="parTrans" cxnId="{ED02F413-0183-488A-961D-BFCAA7AC884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52EA7-7DF6-41B6-82ED-810EDBCC436A}" type="sibTrans" cxnId="{ED02F413-0183-488A-961D-BFCAA7AC884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2783E-AF4A-4482-9515-15DB0A146DDA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Rage</a:t>
          </a:r>
        </a:p>
      </dgm:t>
    </dgm:pt>
    <dgm:pt modelId="{CF5D83CF-7725-4127-934F-9097413285DB}" type="parTrans" cxnId="{18A448D6-7966-486E-8D54-8E7F832BD7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06151-65C6-4673-A5F0-2D05EA09C80B}" type="sibTrans" cxnId="{18A448D6-7966-486E-8D54-8E7F832BD7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DC137-D13A-4A57-96F5-1C9E2AE17A98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Motivators</a:t>
          </a:r>
        </a:p>
      </dgm:t>
    </dgm:pt>
    <dgm:pt modelId="{F9ECEA80-FFE6-43F6-9938-53B70A9516C9}" type="parTrans" cxnId="{6696937A-EC63-4D2E-9D64-7E2DA5B832E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C07FE-0A70-4372-B889-AD41B17F75FF}" type="sibTrans" cxnId="{6696937A-EC63-4D2E-9D64-7E2DA5B832E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64B7E-4CF4-4832-8492-07214A34B99B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Job uncertainty</a:t>
          </a:r>
        </a:p>
      </dgm:t>
    </dgm:pt>
    <dgm:pt modelId="{795B1804-9CED-4E32-8F25-D28449A826EB}" type="parTrans" cxnId="{26602FCA-3123-469C-B36F-65FB2B0984A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762BA-E00D-4675-8743-9A5143D734FB}" type="sibTrans" cxnId="{26602FCA-3123-469C-B36F-65FB2B0984A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0185B-EE65-46CE-B0D3-A352EB38C508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Competition among staff</a:t>
          </a:r>
        </a:p>
      </dgm:t>
    </dgm:pt>
    <dgm:pt modelId="{95FC3708-2326-4F90-B767-1E80F109E836}" type="parTrans" cxnId="{41CD424A-B886-4361-A20A-6905FD6E216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27FDAB-CD83-42A2-89BA-F10E6047E98B}" type="sibTrans" cxnId="{41CD424A-B886-4361-A20A-6905FD6E216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4BE2F-334D-4F8F-A922-0429DCDE74F0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Triggers</a:t>
          </a:r>
        </a:p>
      </dgm:t>
    </dgm:pt>
    <dgm:pt modelId="{2DF20E97-02AB-4878-81D8-3C6671BE573F}" type="parTrans" cxnId="{0D4EAFD6-3945-40EC-A9B6-9BABB9C33B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F2354-CC05-4DB9-82B5-2698DCF7FCF6}" type="sibTrans" cxnId="{0D4EAFD6-3945-40EC-A9B6-9BABB9C33BA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83E3B-D26C-441D-818F-0768BB42BEE0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Poor communication</a:t>
          </a:r>
        </a:p>
      </dgm:t>
    </dgm:pt>
    <dgm:pt modelId="{EC203B4D-A65B-4BFC-9CDF-115690640FD4}" type="parTrans" cxnId="{E41F41D7-C68E-46AA-846D-E536EF0C39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9D030-25EE-4200-8DC0-8E7DB71BD4E1}" type="sibTrans" cxnId="{E41F41D7-C68E-46AA-846D-E536EF0C39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8D79B3-4480-419B-88AD-13264E2558B3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Lack of competence</a:t>
          </a:r>
        </a:p>
      </dgm:t>
    </dgm:pt>
    <dgm:pt modelId="{ED054FB1-C7C1-4BF5-903F-F9A1505DC89A}" type="parTrans" cxnId="{4632AC73-115C-4979-98FF-8C0C68238D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5147C-6F0A-4AAB-84DD-DFE8F782879D}" type="sibTrans" cxnId="{4632AC73-115C-4979-98FF-8C0C68238D0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3D622-7E0F-46DD-895C-5DD24AE9DBEB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Job cuts</a:t>
          </a:r>
        </a:p>
      </dgm:t>
    </dgm:pt>
    <dgm:pt modelId="{F0DA2F29-94B0-424C-B38F-D3BBD43EA151}" type="parTrans" cxnId="{DF0CA703-0377-41B6-8FC1-C0C3361F2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571596-90F9-4C11-AEC8-B3F1A19FD1CE}" type="sibTrans" cxnId="{DF0CA703-0377-41B6-8FC1-C0C3361F2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C687B-E385-4F9E-BCE1-A24746549A84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Long working hours</a:t>
          </a:r>
        </a:p>
      </dgm:t>
    </dgm:pt>
    <dgm:pt modelId="{1ED1A7FA-245D-42A3-BE07-E6E324A600AD}" type="parTrans" cxnId="{B349314E-77B1-4763-B1AC-9103864979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01D61-292E-464C-A454-F0DE8D3970BE}" type="sibTrans" cxnId="{B349314E-77B1-4763-B1AC-91038649790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7A409-8923-47F9-83A2-303B05B44083}">
      <dgm:prSet phldrT="[Text]" custT="1"/>
      <dgm:spPr/>
      <dgm:t>
        <a:bodyPr/>
        <a:lstStyle/>
        <a:p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Expected benefits</a:t>
          </a:r>
        </a:p>
      </dgm:t>
    </dgm:pt>
    <dgm:pt modelId="{6DFC36C3-BF49-41F0-80C8-655A3407FCA0}" type="parTrans" cxnId="{EB007589-6191-4709-B4EA-C5355B1044A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31964-F5F7-4DBE-AD85-CA40DA08B135}" type="sibTrans" cxnId="{EB007589-6191-4709-B4EA-C5355B1044A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57214-CE88-4B2C-80D0-AD79BD1F4CCB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Dissatisfaction</a:t>
          </a:r>
        </a:p>
      </dgm:t>
    </dgm:pt>
    <dgm:pt modelId="{5180D1A3-ECEB-46A1-B839-7E6C70F8AF82}" type="parTrans" cxnId="{1EED2A29-4F54-425E-8B9D-27792A28117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6DC66-91D2-4663-AE7D-F9A6CBC615DC}" type="sibTrans" cxnId="{1EED2A29-4F54-425E-8B9D-27792A28117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996E5-8319-4110-98FB-4CFB1BD0A255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Power</a:t>
          </a:r>
        </a:p>
      </dgm:t>
    </dgm:pt>
    <dgm:pt modelId="{E416AA6D-682B-4BBC-81CC-BBFB73B66C59}" type="parTrans" cxnId="{A42684B3-DBE6-4740-A30C-FA8C5B29DC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114F8-0077-498D-95FD-FC296452C26F}" type="sibTrans" cxnId="{A42684B3-DBE6-4740-A30C-FA8C5B29DC9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7C3C30-B62B-429A-8D58-6AAD617E48AB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Lack of knowledge</a:t>
          </a:r>
        </a:p>
      </dgm:t>
    </dgm:pt>
    <dgm:pt modelId="{D5E6495A-9183-4AE4-9467-11B689C515E7}" type="parTrans" cxnId="{783C7C37-D150-420C-BAD8-30FBF2D59D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5DCD7-EA98-4ECD-A138-5FD53125DBC8}" type="sibTrans" cxnId="{783C7C37-D150-420C-BAD8-30FBF2D59D6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802FD-6BAD-4F0E-AA80-B79BAA175D66}">
      <dgm:prSet phldrT="[Text]" custT="1"/>
      <dgm:spPr/>
      <dgm:t>
        <a:bodyPr/>
        <a:lstStyle/>
        <a:p>
          <a:r>
            <a:rPr lang="en-US" sz="1200">
              <a:latin typeface="Times New Roman" panose="02020603050405020304" pitchFamily="18" charset="0"/>
              <a:cs typeface="Times New Roman" panose="02020603050405020304" pitchFamily="18" charset="0"/>
            </a:rPr>
            <a:t>The environment</a:t>
          </a:r>
        </a:p>
      </dgm:t>
    </dgm:pt>
    <dgm:pt modelId="{E8322F71-A1DB-49AB-8CE1-37D62CC8106D}" type="parTrans" cxnId="{99E5850F-2604-418E-88B2-67C4D598B5B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F229E-8A07-45D9-B774-62CCB6A0FABE}" type="sibTrans" cxnId="{99E5850F-2604-418E-88B2-67C4D598B5B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F1546-4FEF-40A7-9F7D-25DD676A95A1}" type="pres">
      <dgm:prSet presAssocID="{D4919A93-C8A0-496B-8F86-2EE53C2B75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F96187-9DE3-49C9-9E38-1AB7708613D2}" type="pres">
      <dgm:prSet presAssocID="{2689EB93-C1AE-40D8-9067-7070AEA9461A}" presName="root" presStyleCnt="0"/>
      <dgm:spPr/>
    </dgm:pt>
    <dgm:pt modelId="{6B0DFA33-7BF0-4233-AAA9-0D79DA70E720}" type="pres">
      <dgm:prSet presAssocID="{2689EB93-C1AE-40D8-9067-7070AEA9461A}" presName="rootComposite" presStyleCnt="0"/>
      <dgm:spPr/>
    </dgm:pt>
    <dgm:pt modelId="{8859A04F-2FBC-4EF9-9974-45E1FE606A5E}" type="pres">
      <dgm:prSet presAssocID="{2689EB93-C1AE-40D8-9067-7070AEA9461A}" presName="rootText" presStyleLbl="node1" presStyleIdx="0" presStyleCnt="3"/>
      <dgm:spPr/>
      <dgm:t>
        <a:bodyPr/>
        <a:lstStyle/>
        <a:p>
          <a:endParaRPr lang="en-US"/>
        </a:p>
      </dgm:t>
    </dgm:pt>
    <dgm:pt modelId="{0E141C33-A687-4A9F-8A02-BEA23F974C4B}" type="pres">
      <dgm:prSet presAssocID="{2689EB93-C1AE-40D8-9067-7070AEA9461A}" presName="rootConnector" presStyleLbl="node1" presStyleIdx="0" presStyleCnt="3"/>
      <dgm:spPr/>
      <dgm:t>
        <a:bodyPr/>
        <a:lstStyle/>
        <a:p>
          <a:endParaRPr lang="en-US"/>
        </a:p>
      </dgm:t>
    </dgm:pt>
    <dgm:pt modelId="{B503FE1D-7E1D-4730-AB99-17987E11B12B}" type="pres">
      <dgm:prSet presAssocID="{2689EB93-C1AE-40D8-9067-7070AEA9461A}" presName="childShape" presStyleCnt="0"/>
      <dgm:spPr/>
    </dgm:pt>
    <dgm:pt modelId="{33E7AC77-0F4A-457A-8372-010452079EDC}" type="pres">
      <dgm:prSet presAssocID="{E53C4490-3769-47B6-8AC7-3CF846604712}" presName="Name13" presStyleLbl="parChTrans1D2" presStyleIdx="0" presStyleCnt="13"/>
      <dgm:spPr/>
      <dgm:t>
        <a:bodyPr/>
        <a:lstStyle/>
        <a:p>
          <a:endParaRPr lang="en-US"/>
        </a:p>
      </dgm:t>
    </dgm:pt>
    <dgm:pt modelId="{9C81B493-9FD5-44FD-886B-6149E0E2FE22}" type="pres">
      <dgm:prSet presAssocID="{00488EE0-CC6A-4E09-A6A0-4FFD061BF84F}" presName="childText" presStyleLbl="bgAcc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8E90-4E40-4CE5-9F42-D5F172BDF0AA}" type="pres">
      <dgm:prSet presAssocID="{CF5D83CF-7725-4127-934F-9097413285DB}" presName="Name13" presStyleLbl="parChTrans1D2" presStyleIdx="1" presStyleCnt="13"/>
      <dgm:spPr/>
      <dgm:t>
        <a:bodyPr/>
        <a:lstStyle/>
        <a:p>
          <a:endParaRPr lang="en-US"/>
        </a:p>
      </dgm:t>
    </dgm:pt>
    <dgm:pt modelId="{7FB3E63D-5BB8-4C0F-B604-0ED14F26D927}" type="pres">
      <dgm:prSet presAssocID="{AFE2783E-AF4A-4482-9515-15DB0A146DDA}" presName="childText" presStyleLbl="bgAcc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81B1D-E63F-447E-996C-F3763BB683A6}" type="pres">
      <dgm:prSet presAssocID="{F0DA2F29-94B0-424C-B38F-D3BBD43EA151}" presName="Name13" presStyleLbl="parChTrans1D2" presStyleIdx="2" presStyleCnt="13"/>
      <dgm:spPr/>
      <dgm:t>
        <a:bodyPr/>
        <a:lstStyle/>
        <a:p>
          <a:endParaRPr lang="en-US"/>
        </a:p>
      </dgm:t>
    </dgm:pt>
    <dgm:pt modelId="{D577D3B7-8E1A-4F2B-97F1-1755F50FEC90}" type="pres">
      <dgm:prSet presAssocID="{31D3D622-7E0F-46DD-895C-5DD24AE9DBEB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2D874-FF94-47A9-9066-FC834563B1FF}" type="pres">
      <dgm:prSet presAssocID="{1ED1A7FA-245D-42A3-BE07-E6E324A600AD}" presName="Name13" presStyleLbl="parChTrans1D2" presStyleIdx="3" presStyleCnt="13"/>
      <dgm:spPr/>
      <dgm:t>
        <a:bodyPr/>
        <a:lstStyle/>
        <a:p>
          <a:endParaRPr lang="en-US"/>
        </a:p>
      </dgm:t>
    </dgm:pt>
    <dgm:pt modelId="{0100E163-7973-4065-B461-48EF262D1FD4}" type="pres">
      <dgm:prSet presAssocID="{DDEC687B-E385-4F9E-BCE1-A24746549A84}" presName="childText" presStyleLbl="bgAcc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B1D12-83A5-486C-96FB-442AAF44CED2}" type="pres">
      <dgm:prSet presAssocID="{2D9DC137-D13A-4A57-96F5-1C9E2AE17A98}" presName="root" presStyleCnt="0"/>
      <dgm:spPr/>
    </dgm:pt>
    <dgm:pt modelId="{BEE31F7A-5D35-44DF-8807-9B98E722F88B}" type="pres">
      <dgm:prSet presAssocID="{2D9DC137-D13A-4A57-96F5-1C9E2AE17A98}" presName="rootComposite" presStyleCnt="0"/>
      <dgm:spPr/>
    </dgm:pt>
    <dgm:pt modelId="{29BACAD4-E90C-48A9-AEC9-9EB1966FDF3A}" type="pres">
      <dgm:prSet presAssocID="{2D9DC137-D13A-4A57-96F5-1C9E2AE17A98}" presName="rootText" presStyleLbl="node1" presStyleIdx="1" presStyleCnt="3"/>
      <dgm:spPr/>
      <dgm:t>
        <a:bodyPr/>
        <a:lstStyle/>
        <a:p>
          <a:endParaRPr lang="en-US"/>
        </a:p>
      </dgm:t>
    </dgm:pt>
    <dgm:pt modelId="{A9BBADF5-C11A-4022-8512-A0D5408CD2FD}" type="pres">
      <dgm:prSet presAssocID="{2D9DC137-D13A-4A57-96F5-1C9E2AE17A98}" presName="rootConnector" presStyleLbl="node1" presStyleIdx="1" presStyleCnt="3"/>
      <dgm:spPr/>
      <dgm:t>
        <a:bodyPr/>
        <a:lstStyle/>
        <a:p>
          <a:endParaRPr lang="en-US"/>
        </a:p>
      </dgm:t>
    </dgm:pt>
    <dgm:pt modelId="{BD52DEC4-63FD-4B14-9573-E8462570ED67}" type="pres">
      <dgm:prSet presAssocID="{2D9DC137-D13A-4A57-96F5-1C9E2AE17A98}" presName="childShape" presStyleCnt="0"/>
      <dgm:spPr/>
    </dgm:pt>
    <dgm:pt modelId="{3139AB21-1279-4898-BDB6-6CC2366132BE}" type="pres">
      <dgm:prSet presAssocID="{795B1804-9CED-4E32-8F25-D28449A826EB}" presName="Name13" presStyleLbl="parChTrans1D2" presStyleIdx="4" presStyleCnt="13"/>
      <dgm:spPr/>
      <dgm:t>
        <a:bodyPr/>
        <a:lstStyle/>
        <a:p>
          <a:endParaRPr lang="en-US"/>
        </a:p>
      </dgm:t>
    </dgm:pt>
    <dgm:pt modelId="{CB21B7B7-E431-46F5-9A3B-19E6589BC3AE}" type="pres">
      <dgm:prSet presAssocID="{34064B7E-4CF4-4832-8492-07214A34B99B}" presName="childText" presStyleLbl="bgAcc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49C73-BBEA-48C2-ACE6-D0C78FC89A7C}" type="pres">
      <dgm:prSet presAssocID="{6DFC36C3-BF49-41F0-80C8-655A3407FCA0}" presName="Name13" presStyleLbl="parChTrans1D2" presStyleIdx="5" presStyleCnt="13"/>
      <dgm:spPr/>
      <dgm:t>
        <a:bodyPr/>
        <a:lstStyle/>
        <a:p>
          <a:endParaRPr lang="en-US"/>
        </a:p>
      </dgm:t>
    </dgm:pt>
    <dgm:pt modelId="{66CC368B-BA0A-4A0F-AC0C-A3059C9B2F0D}" type="pres">
      <dgm:prSet presAssocID="{D977A409-8923-47F9-83A2-303B05B44083}" presName="childText" presStyleLbl="bgAcc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0D35A-CEA5-4195-8688-29BDD1EB2E59}" type="pres">
      <dgm:prSet presAssocID="{5180D1A3-ECEB-46A1-B839-7E6C70F8AF82}" presName="Name13" presStyleLbl="parChTrans1D2" presStyleIdx="6" presStyleCnt="13"/>
      <dgm:spPr/>
      <dgm:t>
        <a:bodyPr/>
        <a:lstStyle/>
        <a:p>
          <a:endParaRPr lang="en-US"/>
        </a:p>
      </dgm:t>
    </dgm:pt>
    <dgm:pt modelId="{F94610FF-1DE3-42A8-B0C0-1E7D5315140C}" type="pres">
      <dgm:prSet presAssocID="{E9C57214-CE88-4B2C-80D0-AD79BD1F4CCB}" presName="childText" presStyleLbl="bgAcc1" presStyleIdx="6" presStyleCnt="13" custScaleX="117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AEAC8-2675-4FCC-BC08-CF3735AAA79B}" type="pres">
      <dgm:prSet presAssocID="{E416AA6D-682B-4BBC-81CC-BBFB73B66C59}" presName="Name13" presStyleLbl="parChTrans1D2" presStyleIdx="7" presStyleCnt="13"/>
      <dgm:spPr/>
      <dgm:t>
        <a:bodyPr/>
        <a:lstStyle/>
        <a:p>
          <a:endParaRPr lang="en-US"/>
        </a:p>
      </dgm:t>
    </dgm:pt>
    <dgm:pt modelId="{D25480EA-7365-43B2-9C48-7FFD8C625BC9}" type="pres">
      <dgm:prSet presAssocID="{0ED996E5-8319-4110-98FB-4CFB1BD0A255}" presName="childText" presStyleLbl="bgAcc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5662C-BE38-4F62-ADEE-9D531F94D9BA}" type="pres">
      <dgm:prSet presAssocID="{95FC3708-2326-4F90-B767-1E80F109E836}" presName="Name13" presStyleLbl="parChTrans1D2" presStyleIdx="8" presStyleCnt="13"/>
      <dgm:spPr/>
      <dgm:t>
        <a:bodyPr/>
        <a:lstStyle/>
        <a:p>
          <a:endParaRPr lang="en-US"/>
        </a:p>
      </dgm:t>
    </dgm:pt>
    <dgm:pt modelId="{6FFFDDA8-BF56-4308-A4B2-E027E957AB42}" type="pres">
      <dgm:prSet presAssocID="{6A30185B-EE65-46CE-B0D3-A352EB38C508}" presName="childText" presStyleLbl="bgAcc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DF30A-1BA1-48A2-9A13-2B218ABF69BF}" type="pres">
      <dgm:prSet presAssocID="{F954BE2F-334D-4F8F-A922-0429DCDE74F0}" presName="root" presStyleCnt="0"/>
      <dgm:spPr/>
    </dgm:pt>
    <dgm:pt modelId="{6EE0890B-E65C-419D-9833-1BDA3D51AB63}" type="pres">
      <dgm:prSet presAssocID="{F954BE2F-334D-4F8F-A922-0429DCDE74F0}" presName="rootComposite" presStyleCnt="0"/>
      <dgm:spPr/>
    </dgm:pt>
    <dgm:pt modelId="{CAC06E56-9F72-48F4-928A-411D700AF475}" type="pres">
      <dgm:prSet presAssocID="{F954BE2F-334D-4F8F-A922-0429DCDE74F0}" presName="rootText" presStyleLbl="node1" presStyleIdx="2" presStyleCnt="3"/>
      <dgm:spPr/>
      <dgm:t>
        <a:bodyPr/>
        <a:lstStyle/>
        <a:p>
          <a:endParaRPr lang="en-US"/>
        </a:p>
      </dgm:t>
    </dgm:pt>
    <dgm:pt modelId="{F135A660-7FDF-48C5-9BE6-2F4A9CD9490B}" type="pres">
      <dgm:prSet presAssocID="{F954BE2F-334D-4F8F-A922-0429DCDE74F0}" presName="rootConnector" presStyleLbl="node1" presStyleIdx="2" presStyleCnt="3"/>
      <dgm:spPr/>
      <dgm:t>
        <a:bodyPr/>
        <a:lstStyle/>
        <a:p>
          <a:endParaRPr lang="en-US"/>
        </a:p>
      </dgm:t>
    </dgm:pt>
    <dgm:pt modelId="{2A0E7F75-A5F1-4304-BFB5-128F8424BADD}" type="pres">
      <dgm:prSet presAssocID="{F954BE2F-334D-4F8F-A922-0429DCDE74F0}" presName="childShape" presStyleCnt="0"/>
      <dgm:spPr/>
    </dgm:pt>
    <dgm:pt modelId="{7766821D-CBC7-43C1-839C-3FCAC396B80E}" type="pres">
      <dgm:prSet presAssocID="{EC203B4D-A65B-4BFC-9CDF-115690640FD4}" presName="Name13" presStyleLbl="parChTrans1D2" presStyleIdx="9" presStyleCnt="13"/>
      <dgm:spPr/>
      <dgm:t>
        <a:bodyPr/>
        <a:lstStyle/>
        <a:p>
          <a:endParaRPr lang="en-US"/>
        </a:p>
      </dgm:t>
    </dgm:pt>
    <dgm:pt modelId="{63145725-394D-426A-9381-6E42E9331075}" type="pres">
      <dgm:prSet presAssocID="{16783E3B-D26C-441D-818F-0768BB42BEE0}" presName="childText" presStyleLbl="bgAcc1" presStyleIdx="9" presStyleCnt="13" custScaleX="113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7369-5149-4360-9337-19F26B1DA433}" type="pres">
      <dgm:prSet presAssocID="{D5E6495A-9183-4AE4-9467-11B689C515E7}" presName="Name13" presStyleLbl="parChTrans1D2" presStyleIdx="10" presStyleCnt="13"/>
      <dgm:spPr/>
      <dgm:t>
        <a:bodyPr/>
        <a:lstStyle/>
        <a:p>
          <a:endParaRPr lang="en-US"/>
        </a:p>
      </dgm:t>
    </dgm:pt>
    <dgm:pt modelId="{CCEC0DF0-56A8-4FD9-9DDF-DA1C88386B78}" type="pres">
      <dgm:prSet presAssocID="{657C3C30-B62B-429A-8D58-6AAD617E48AB}" presName="childText" presStyleLbl="bgAcc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0053B-172E-427E-807C-07874E18FCDF}" type="pres">
      <dgm:prSet presAssocID="{ED054FB1-C7C1-4BF5-903F-F9A1505DC89A}" presName="Name13" presStyleLbl="parChTrans1D2" presStyleIdx="11" presStyleCnt="13"/>
      <dgm:spPr/>
      <dgm:t>
        <a:bodyPr/>
        <a:lstStyle/>
        <a:p>
          <a:endParaRPr lang="en-US"/>
        </a:p>
      </dgm:t>
    </dgm:pt>
    <dgm:pt modelId="{BD334B44-1CF5-4E4B-9B79-A2FEB63F8B68}" type="pres">
      <dgm:prSet presAssocID="{148D79B3-4480-419B-88AD-13264E2558B3}" presName="childText" presStyleLbl="bgAcc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D9E3B-C3C2-4CA6-B29F-DACD53CB9A89}" type="pres">
      <dgm:prSet presAssocID="{E8322F71-A1DB-49AB-8CE1-37D62CC8106D}" presName="Name13" presStyleLbl="parChTrans1D2" presStyleIdx="12" presStyleCnt="13"/>
      <dgm:spPr/>
      <dgm:t>
        <a:bodyPr/>
        <a:lstStyle/>
        <a:p>
          <a:endParaRPr lang="en-US"/>
        </a:p>
      </dgm:t>
    </dgm:pt>
    <dgm:pt modelId="{C6C92383-493B-4F97-A72B-24B52D1863D2}" type="pres">
      <dgm:prSet presAssocID="{71C802FD-6BAD-4F0E-AA80-B79BAA175D66}" presName="childText" presStyleLbl="bgAcc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9314E-77B1-4763-B1AC-91038649790B}" srcId="{2689EB93-C1AE-40D8-9067-7070AEA9461A}" destId="{DDEC687B-E385-4F9E-BCE1-A24746549A84}" srcOrd="3" destOrd="0" parTransId="{1ED1A7FA-245D-42A3-BE07-E6E324A600AD}" sibTransId="{56801D61-292E-464C-A454-F0DE8D3970BE}"/>
    <dgm:cxn modelId="{2E604091-5EB1-4166-A40C-81375BE89B9E}" type="presOf" srcId="{AFE2783E-AF4A-4482-9515-15DB0A146DDA}" destId="{7FB3E63D-5BB8-4C0F-B604-0ED14F26D927}" srcOrd="0" destOrd="0" presId="urn:microsoft.com/office/officeart/2005/8/layout/hierarchy3"/>
    <dgm:cxn modelId="{C11D7B9A-A24C-4FE7-8EBF-6114B888EB2F}" type="presOf" srcId="{148D79B3-4480-419B-88AD-13264E2558B3}" destId="{BD334B44-1CF5-4E4B-9B79-A2FEB63F8B68}" srcOrd="0" destOrd="0" presId="urn:microsoft.com/office/officeart/2005/8/layout/hierarchy3"/>
    <dgm:cxn modelId="{B407A8D7-8643-4799-A4AE-239617B7E0B5}" type="presOf" srcId="{D5E6495A-9183-4AE4-9467-11B689C515E7}" destId="{405C7369-5149-4360-9337-19F26B1DA433}" srcOrd="0" destOrd="0" presId="urn:microsoft.com/office/officeart/2005/8/layout/hierarchy3"/>
    <dgm:cxn modelId="{92E39B76-3E57-495F-B7BB-8F102C179AF1}" type="presOf" srcId="{34064B7E-4CF4-4832-8492-07214A34B99B}" destId="{CB21B7B7-E431-46F5-9A3B-19E6589BC3AE}" srcOrd="0" destOrd="0" presId="urn:microsoft.com/office/officeart/2005/8/layout/hierarchy3"/>
    <dgm:cxn modelId="{DF0CA703-0377-41B6-8FC1-C0C3361F2BA6}" srcId="{2689EB93-C1AE-40D8-9067-7070AEA9461A}" destId="{31D3D622-7E0F-46DD-895C-5DD24AE9DBEB}" srcOrd="2" destOrd="0" parTransId="{F0DA2F29-94B0-424C-B38F-D3BBD43EA151}" sibTransId="{A7571596-90F9-4C11-AEC8-B3F1A19FD1CE}"/>
    <dgm:cxn modelId="{A42684B3-DBE6-4740-A30C-FA8C5B29DC93}" srcId="{2D9DC137-D13A-4A57-96F5-1C9E2AE17A98}" destId="{0ED996E5-8319-4110-98FB-4CFB1BD0A255}" srcOrd="3" destOrd="0" parTransId="{E416AA6D-682B-4BBC-81CC-BBFB73B66C59}" sibTransId="{977114F8-0077-498D-95FD-FC296452C26F}"/>
    <dgm:cxn modelId="{1B5FE44A-B01D-4E12-8F97-D3B5FB7A5DE4}" type="presOf" srcId="{2D9DC137-D13A-4A57-96F5-1C9E2AE17A98}" destId="{A9BBADF5-C11A-4022-8512-A0D5408CD2FD}" srcOrd="1" destOrd="0" presId="urn:microsoft.com/office/officeart/2005/8/layout/hierarchy3"/>
    <dgm:cxn modelId="{9022D5C4-0795-4F40-B1F6-C31D197531A1}" type="presOf" srcId="{16783E3B-D26C-441D-818F-0768BB42BEE0}" destId="{63145725-394D-426A-9381-6E42E9331075}" srcOrd="0" destOrd="0" presId="urn:microsoft.com/office/officeart/2005/8/layout/hierarchy3"/>
    <dgm:cxn modelId="{ED02F413-0183-488A-961D-BFCAA7AC8844}" srcId="{2689EB93-C1AE-40D8-9067-7070AEA9461A}" destId="{00488EE0-CC6A-4E09-A6A0-4FFD061BF84F}" srcOrd="0" destOrd="0" parTransId="{E53C4490-3769-47B6-8AC7-3CF846604712}" sibTransId="{32052EA7-7DF6-41B6-82ED-810EDBCC436A}"/>
    <dgm:cxn modelId="{B78BE46B-A9B8-48A0-9DD4-2A9AFEAF3D23}" type="presOf" srcId="{795B1804-9CED-4E32-8F25-D28449A826EB}" destId="{3139AB21-1279-4898-BDB6-6CC2366132BE}" srcOrd="0" destOrd="0" presId="urn:microsoft.com/office/officeart/2005/8/layout/hierarchy3"/>
    <dgm:cxn modelId="{EA4AFCA4-B8F5-4A03-AB73-E0C9A3A39310}" type="presOf" srcId="{F954BE2F-334D-4F8F-A922-0429DCDE74F0}" destId="{F135A660-7FDF-48C5-9BE6-2F4A9CD9490B}" srcOrd="1" destOrd="0" presId="urn:microsoft.com/office/officeart/2005/8/layout/hierarchy3"/>
    <dgm:cxn modelId="{C46CE219-1FD0-4A68-AEC7-E49E92753766}" type="presOf" srcId="{6DFC36C3-BF49-41F0-80C8-655A3407FCA0}" destId="{E3D49C73-BBEA-48C2-ACE6-D0C78FC89A7C}" srcOrd="0" destOrd="0" presId="urn:microsoft.com/office/officeart/2005/8/layout/hierarchy3"/>
    <dgm:cxn modelId="{1EED2A29-4F54-425E-8B9D-27792A28117E}" srcId="{2D9DC137-D13A-4A57-96F5-1C9E2AE17A98}" destId="{E9C57214-CE88-4B2C-80D0-AD79BD1F4CCB}" srcOrd="2" destOrd="0" parTransId="{5180D1A3-ECEB-46A1-B839-7E6C70F8AF82}" sibTransId="{F6E6DC66-91D2-4663-AE7D-F9A6CBC615DC}"/>
    <dgm:cxn modelId="{23BED382-C4C1-4183-B35A-F03B4CD3BDA8}" type="presOf" srcId="{1ED1A7FA-245D-42A3-BE07-E6E324A600AD}" destId="{1C52D874-FF94-47A9-9066-FC834563B1FF}" srcOrd="0" destOrd="0" presId="urn:microsoft.com/office/officeart/2005/8/layout/hierarchy3"/>
    <dgm:cxn modelId="{CA6A8C9C-115A-4EE0-B013-E5176A11AC19}" type="presOf" srcId="{ED054FB1-C7C1-4BF5-903F-F9A1505DC89A}" destId="{FF20053B-172E-427E-807C-07874E18FCDF}" srcOrd="0" destOrd="0" presId="urn:microsoft.com/office/officeart/2005/8/layout/hierarchy3"/>
    <dgm:cxn modelId="{8E0324BE-8DF9-4333-879D-01A21EFC405A}" type="presOf" srcId="{EC203B4D-A65B-4BFC-9CDF-115690640FD4}" destId="{7766821D-CBC7-43C1-839C-3FCAC396B80E}" srcOrd="0" destOrd="0" presId="urn:microsoft.com/office/officeart/2005/8/layout/hierarchy3"/>
    <dgm:cxn modelId="{194DDD6B-11E9-4473-ACB0-D410539582C9}" type="presOf" srcId="{CF5D83CF-7725-4127-934F-9097413285DB}" destId="{F87F8E90-4E40-4CE5-9F42-D5F172BDF0AA}" srcOrd="0" destOrd="0" presId="urn:microsoft.com/office/officeart/2005/8/layout/hierarchy3"/>
    <dgm:cxn modelId="{4CE9FC2F-622E-4A12-B10F-2285323A4C0A}" type="presOf" srcId="{E9C57214-CE88-4B2C-80D0-AD79BD1F4CCB}" destId="{F94610FF-1DE3-42A8-B0C0-1E7D5315140C}" srcOrd="0" destOrd="0" presId="urn:microsoft.com/office/officeart/2005/8/layout/hierarchy3"/>
    <dgm:cxn modelId="{D27DA343-4913-4855-83D1-3D5DD9A74B71}" type="presOf" srcId="{95FC3708-2326-4F90-B767-1E80F109E836}" destId="{D615662C-BE38-4F62-ADEE-9D531F94D9BA}" srcOrd="0" destOrd="0" presId="urn:microsoft.com/office/officeart/2005/8/layout/hierarchy3"/>
    <dgm:cxn modelId="{E5F5BC2F-A54B-4062-A78D-82D1E0D63914}" type="presOf" srcId="{00488EE0-CC6A-4E09-A6A0-4FFD061BF84F}" destId="{9C81B493-9FD5-44FD-886B-6149E0E2FE22}" srcOrd="0" destOrd="0" presId="urn:microsoft.com/office/officeart/2005/8/layout/hierarchy3"/>
    <dgm:cxn modelId="{6696937A-EC63-4D2E-9D64-7E2DA5B832ED}" srcId="{D4919A93-C8A0-496B-8F86-2EE53C2B7584}" destId="{2D9DC137-D13A-4A57-96F5-1C9E2AE17A98}" srcOrd="1" destOrd="0" parTransId="{F9ECEA80-FFE6-43F6-9938-53B70A9516C9}" sibTransId="{4FBC07FE-0A70-4372-B889-AD41B17F75FF}"/>
    <dgm:cxn modelId="{4D9376F2-8E10-4D9F-9EAC-3C9562D1BC60}" type="presOf" srcId="{657C3C30-B62B-429A-8D58-6AAD617E48AB}" destId="{CCEC0DF0-56A8-4FD9-9DDF-DA1C88386B78}" srcOrd="0" destOrd="0" presId="urn:microsoft.com/office/officeart/2005/8/layout/hierarchy3"/>
    <dgm:cxn modelId="{26602FCA-3123-469C-B36F-65FB2B0984A5}" srcId="{2D9DC137-D13A-4A57-96F5-1C9E2AE17A98}" destId="{34064B7E-4CF4-4832-8492-07214A34B99B}" srcOrd="0" destOrd="0" parTransId="{795B1804-9CED-4E32-8F25-D28449A826EB}" sibTransId="{29F762BA-E00D-4675-8743-9A5143D734FB}"/>
    <dgm:cxn modelId="{F9E56671-A226-4EC9-B0FA-9617CE38738F}" type="presOf" srcId="{31D3D622-7E0F-46DD-895C-5DD24AE9DBEB}" destId="{D577D3B7-8E1A-4F2B-97F1-1755F50FEC90}" srcOrd="0" destOrd="0" presId="urn:microsoft.com/office/officeart/2005/8/layout/hierarchy3"/>
    <dgm:cxn modelId="{4632AC73-115C-4979-98FF-8C0C68238D0A}" srcId="{F954BE2F-334D-4F8F-A922-0429DCDE74F0}" destId="{148D79B3-4480-419B-88AD-13264E2558B3}" srcOrd="2" destOrd="0" parTransId="{ED054FB1-C7C1-4BF5-903F-F9A1505DC89A}" sibTransId="{A6E5147C-6F0A-4AAB-84DD-DFE8F782879D}"/>
    <dgm:cxn modelId="{0714436A-D513-40E2-A7F1-0CE3D364E0AC}" type="presOf" srcId="{E8322F71-A1DB-49AB-8CE1-37D62CC8106D}" destId="{D6BD9E3B-C3C2-4CA6-B29F-DACD53CB9A89}" srcOrd="0" destOrd="0" presId="urn:microsoft.com/office/officeart/2005/8/layout/hierarchy3"/>
    <dgm:cxn modelId="{057487F8-2E3B-4794-AF98-F05AD45CC008}" type="presOf" srcId="{E53C4490-3769-47B6-8AC7-3CF846604712}" destId="{33E7AC77-0F4A-457A-8372-010452079EDC}" srcOrd="0" destOrd="0" presId="urn:microsoft.com/office/officeart/2005/8/layout/hierarchy3"/>
    <dgm:cxn modelId="{7CF9ED8A-B72C-4BCF-B7D4-B2BA1A204B41}" type="presOf" srcId="{0ED996E5-8319-4110-98FB-4CFB1BD0A255}" destId="{D25480EA-7365-43B2-9C48-7FFD8C625BC9}" srcOrd="0" destOrd="0" presId="urn:microsoft.com/office/officeart/2005/8/layout/hierarchy3"/>
    <dgm:cxn modelId="{C3968635-5916-41DF-B4B0-0B51EA27AEEA}" type="presOf" srcId="{2D9DC137-D13A-4A57-96F5-1C9E2AE17A98}" destId="{29BACAD4-E90C-48A9-AEC9-9EB1966FDF3A}" srcOrd="0" destOrd="0" presId="urn:microsoft.com/office/officeart/2005/8/layout/hierarchy3"/>
    <dgm:cxn modelId="{36CC2926-F038-403D-8548-7F843C96185B}" type="presOf" srcId="{DDEC687B-E385-4F9E-BCE1-A24746549A84}" destId="{0100E163-7973-4065-B461-48EF262D1FD4}" srcOrd="0" destOrd="0" presId="urn:microsoft.com/office/officeart/2005/8/layout/hierarchy3"/>
    <dgm:cxn modelId="{CFB462D6-D530-4E3C-98AD-42EF52E44B63}" type="presOf" srcId="{5180D1A3-ECEB-46A1-B839-7E6C70F8AF82}" destId="{3B80D35A-CEA5-4195-8688-29BDD1EB2E59}" srcOrd="0" destOrd="0" presId="urn:microsoft.com/office/officeart/2005/8/layout/hierarchy3"/>
    <dgm:cxn modelId="{C291CB6E-4313-4004-9143-2B09302ED04F}" type="presOf" srcId="{71C802FD-6BAD-4F0E-AA80-B79BAA175D66}" destId="{C6C92383-493B-4F97-A72B-24B52D1863D2}" srcOrd="0" destOrd="0" presId="urn:microsoft.com/office/officeart/2005/8/layout/hierarchy3"/>
    <dgm:cxn modelId="{EB007589-6191-4709-B4EA-C5355B1044AC}" srcId="{2D9DC137-D13A-4A57-96F5-1C9E2AE17A98}" destId="{D977A409-8923-47F9-83A2-303B05B44083}" srcOrd="1" destOrd="0" parTransId="{6DFC36C3-BF49-41F0-80C8-655A3407FCA0}" sibTransId="{61B31964-F5F7-4DBE-AD85-CA40DA08B135}"/>
    <dgm:cxn modelId="{18A448D6-7966-486E-8D54-8E7F832BD74D}" srcId="{2689EB93-C1AE-40D8-9067-7070AEA9461A}" destId="{AFE2783E-AF4A-4482-9515-15DB0A146DDA}" srcOrd="1" destOrd="0" parTransId="{CF5D83CF-7725-4127-934F-9097413285DB}" sibTransId="{D4506151-65C6-4673-A5F0-2D05EA09C80B}"/>
    <dgm:cxn modelId="{9DFA1A9F-1CAC-4E40-BCCD-49AF5C2040F5}" type="presOf" srcId="{D4919A93-C8A0-496B-8F86-2EE53C2B7584}" destId="{62AF1546-4FEF-40A7-9F7D-25DD676A95A1}" srcOrd="0" destOrd="0" presId="urn:microsoft.com/office/officeart/2005/8/layout/hierarchy3"/>
    <dgm:cxn modelId="{98892272-FA8D-49F5-8950-628CBE87C26E}" type="presOf" srcId="{2689EB93-C1AE-40D8-9067-7070AEA9461A}" destId="{0E141C33-A687-4A9F-8A02-BEA23F974C4B}" srcOrd="1" destOrd="0" presId="urn:microsoft.com/office/officeart/2005/8/layout/hierarchy3"/>
    <dgm:cxn modelId="{0D4EAFD6-3945-40EC-A9B6-9BABB9C33BA7}" srcId="{D4919A93-C8A0-496B-8F86-2EE53C2B7584}" destId="{F954BE2F-334D-4F8F-A922-0429DCDE74F0}" srcOrd="2" destOrd="0" parTransId="{2DF20E97-02AB-4878-81D8-3C6671BE573F}" sibTransId="{5F9F2354-CC05-4DB9-82B5-2698DCF7FCF6}"/>
    <dgm:cxn modelId="{F1600C6A-CFDB-44ED-8E1E-B6289CDD3808}" srcId="{D4919A93-C8A0-496B-8F86-2EE53C2B7584}" destId="{2689EB93-C1AE-40D8-9067-7070AEA9461A}" srcOrd="0" destOrd="0" parTransId="{D8CCB64D-2987-4C31-89C8-BAF718ABC809}" sibTransId="{681CA317-4112-41E5-85A7-4AA0A2E29693}"/>
    <dgm:cxn modelId="{ADDBE8BF-AB5B-4CA4-BEAF-4214BB7D936B}" type="presOf" srcId="{D977A409-8923-47F9-83A2-303B05B44083}" destId="{66CC368B-BA0A-4A0F-AC0C-A3059C9B2F0D}" srcOrd="0" destOrd="0" presId="urn:microsoft.com/office/officeart/2005/8/layout/hierarchy3"/>
    <dgm:cxn modelId="{99FABE4F-7173-421A-B9DA-65A65585AEE5}" type="presOf" srcId="{F0DA2F29-94B0-424C-B38F-D3BBD43EA151}" destId="{3B381B1D-E63F-447E-996C-F3763BB683A6}" srcOrd="0" destOrd="0" presId="urn:microsoft.com/office/officeart/2005/8/layout/hierarchy3"/>
    <dgm:cxn modelId="{59FB1317-E82E-4239-87A5-DA7F541C687D}" type="presOf" srcId="{E416AA6D-682B-4BBC-81CC-BBFB73B66C59}" destId="{9E1AEAC8-2675-4FCC-BC08-CF3735AAA79B}" srcOrd="0" destOrd="0" presId="urn:microsoft.com/office/officeart/2005/8/layout/hierarchy3"/>
    <dgm:cxn modelId="{783C7C37-D150-420C-BAD8-30FBF2D59D61}" srcId="{F954BE2F-334D-4F8F-A922-0429DCDE74F0}" destId="{657C3C30-B62B-429A-8D58-6AAD617E48AB}" srcOrd="1" destOrd="0" parTransId="{D5E6495A-9183-4AE4-9467-11B689C515E7}" sibTransId="{BF95DCD7-EA98-4ECD-A138-5FD53125DBC8}"/>
    <dgm:cxn modelId="{99E5850F-2604-418E-88B2-67C4D598B5B0}" srcId="{F954BE2F-334D-4F8F-A922-0429DCDE74F0}" destId="{71C802FD-6BAD-4F0E-AA80-B79BAA175D66}" srcOrd="3" destOrd="0" parTransId="{E8322F71-A1DB-49AB-8CE1-37D62CC8106D}" sibTransId="{460F229E-8A07-45D9-B774-62CCB6A0FABE}"/>
    <dgm:cxn modelId="{41CD424A-B886-4361-A20A-6905FD6E2165}" srcId="{2D9DC137-D13A-4A57-96F5-1C9E2AE17A98}" destId="{6A30185B-EE65-46CE-B0D3-A352EB38C508}" srcOrd="4" destOrd="0" parTransId="{95FC3708-2326-4F90-B767-1E80F109E836}" sibTransId="{DB27FDAB-CD83-42A2-89BA-F10E6047E98B}"/>
    <dgm:cxn modelId="{CF5624FA-8C7F-4E91-8373-B923DA6E2CD3}" type="presOf" srcId="{F954BE2F-334D-4F8F-A922-0429DCDE74F0}" destId="{CAC06E56-9F72-48F4-928A-411D700AF475}" srcOrd="0" destOrd="0" presId="urn:microsoft.com/office/officeart/2005/8/layout/hierarchy3"/>
    <dgm:cxn modelId="{57CBAF02-079C-40DB-B92E-0CC04B6DDCFD}" type="presOf" srcId="{6A30185B-EE65-46CE-B0D3-A352EB38C508}" destId="{6FFFDDA8-BF56-4308-A4B2-E027E957AB42}" srcOrd="0" destOrd="0" presId="urn:microsoft.com/office/officeart/2005/8/layout/hierarchy3"/>
    <dgm:cxn modelId="{E41F41D7-C68E-46AA-846D-E536EF0C3970}" srcId="{F954BE2F-334D-4F8F-A922-0429DCDE74F0}" destId="{16783E3B-D26C-441D-818F-0768BB42BEE0}" srcOrd="0" destOrd="0" parTransId="{EC203B4D-A65B-4BFC-9CDF-115690640FD4}" sibTransId="{6FF9D030-25EE-4200-8DC0-8E7DB71BD4E1}"/>
    <dgm:cxn modelId="{159AA483-AB9E-422B-9DE3-AA020C5278B0}" type="presOf" srcId="{2689EB93-C1AE-40D8-9067-7070AEA9461A}" destId="{8859A04F-2FBC-4EF9-9974-45E1FE606A5E}" srcOrd="0" destOrd="0" presId="urn:microsoft.com/office/officeart/2005/8/layout/hierarchy3"/>
    <dgm:cxn modelId="{9E1FE917-984D-49B3-B8B8-9923C0B247EF}" type="presParOf" srcId="{62AF1546-4FEF-40A7-9F7D-25DD676A95A1}" destId="{68F96187-9DE3-49C9-9E38-1AB7708613D2}" srcOrd="0" destOrd="0" presId="urn:microsoft.com/office/officeart/2005/8/layout/hierarchy3"/>
    <dgm:cxn modelId="{9FA1DE0A-DB65-411A-98C2-08A7CE7E8FAF}" type="presParOf" srcId="{68F96187-9DE3-49C9-9E38-1AB7708613D2}" destId="{6B0DFA33-7BF0-4233-AAA9-0D79DA70E720}" srcOrd="0" destOrd="0" presId="urn:microsoft.com/office/officeart/2005/8/layout/hierarchy3"/>
    <dgm:cxn modelId="{936FAF76-17A0-4F79-A25B-E80B2A0FD65E}" type="presParOf" srcId="{6B0DFA33-7BF0-4233-AAA9-0D79DA70E720}" destId="{8859A04F-2FBC-4EF9-9974-45E1FE606A5E}" srcOrd="0" destOrd="0" presId="urn:microsoft.com/office/officeart/2005/8/layout/hierarchy3"/>
    <dgm:cxn modelId="{932E4D36-EE3C-4866-871E-805F47AE6071}" type="presParOf" srcId="{6B0DFA33-7BF0-4233-AAA9-0D79DA70E720}" destId="{0E141C33-A687-4A9F-8A02-BEA23F974C4B}" srcOrd="1" destOrd="0" presId="urn:microsoft.com/office/officeart/2005/8/layout/hierarchy3"/>
    <dgm:cxn modelId="{83BDEB7D-857F-4244-B82C-DD4FE18C02CF}" type="presParOf" srcId="{68F96187-9DE3-49C9-9E38-1AB7708613D2}" destId="{B503FE1D-7E1D-4730-AB99-17987E11B12B}" srcOrd="1" destOrd="0" presId="urn:microsoft.com/office/officeart/2005/8/layout/hierarchy3"/>
    <dgm:cxn modelId="{2E245FE3-2819-4896-992B-BB88BF226BE5}" type="presParOf" srcId="{B503FE1D-7E1D-4730-AB99-17987E11B12B}" destId="{33E7AC77-0F4A-457A-8372-010452079EDC}" srcOrd="0" destOrd="0" presId="urn:microsoft.com/office/officeart/2005/8/layout/hierarchy3"/>
    <dgm:cxn modelId="{384157D3-5BEE-4EFE-B476-D49401A8841C}" type="presParOf" srcId="{B503FE1D-7E1D-4730-AB99-17987E11B12B}" destId="{9C81B493-9FD5-44FD-886B-6149E0E2FE22}" srcOrd="1" destOrd="0" presId="urn:microsoft.com/office/officeart/2005/8/layout/hierarchy3"/>
    <dgm:cxn modelId="{577DA216-CBB9-4CB8-91D1-7A2B654F15B2}" type="presParOf" srcId="{B503FE1D-7E1D-4730-AB99-17987E11B12B}" destId="{F87F8E90-4E40-4CE5-9F42-D5F172BDF0AA}" srcOrd="2" destOrd="0" presId="urn:microsoft.com/office/officeart/2005/8/layout/hierarchy3"/>
    <dgm:cxn modelId="{DD09FAB6-EF9C-4440-8E64-8773E26088A8}" type="presParOf" srcId="{B503FE1D-7E1D-4730-AB99-17987E11B12B}" destId="{7FB3E63D-5BB8-4C0F-B604-0ED14F26D927}" srcOrd="3" destOrd="0" presId="urn:microsoft.com/office/officeart/2005/8/layout/hierarchy3"/>
    <dgm:cxn modelId="{EE9A46AB-2666-47E3-A51F-4582561D3701}" type="presParOf" srcId="{B503FE1D-7E1D-4730-AB99-17987E11B12B}" destId="{3B381B1D-E63F-447E-996C-F3763BB683A6}" srcOrd="4" destOrd="0" presId="urn:microsoft.com/office/officeart/2005/8/layout/hierarchy3"/>
    <dgm:cxn modelId="{6F37CCC8-FD14-4FA1-9A82-043C3C498138}" type="presParOf" srcId="{B503FE1D-7E1D-4730-AB99-17987E11B12B}" destId="{D577D3B7-8E1A-4F2B-97F1-1755F50FEC90}" srcOrd="5" destOrd="0" presId="urn:microsoft.com/office/officeart/2005/8/layout/hierarchy3"/>
    <dgm:cxn modelId="{570F2D43-0D6A-4808-8499-2BBE3D1668AB}" type="presParOf" srcId="{B503FE1D-7E1D-4730-AB99-17987E11B12B}" destId="{1C52D874-FF94-47A9-9066-FC834563B1FF}" srcOrd="6" destOrd="0" presId="urn:microsoft.com/office/officeart/2005/8/layout/hierarchy3"/>
    <dgm:cxn modelId="{F2F347CC-0290-45C4-8E2C-4BD35814077A}" type="presParOf" srcId="{B503FE1D-7E1D-4730-AB99-17987E11B12B}" destId="{0100E163-7973-4065-B461-48EF262D1FD4}" srcOrd="7" destOrd="0" presId="urn:microsoft.com/office/officeart/2005/8/layout/hierarchy3"/>
    <dgm:cxn modelId="{5F399592-5243-4265-AA2D-36200D6BE6CA}" type="presParOf" srcId="{62AF1546-4FEF-40A7-9F7D-25DD676A95A1}" destId="{C52B1D12-83A5-486C-96FB-442AAF44CED2}" srcOrd="1" destOrd="0" presId="urn:microsoft.com/office/officeart/2005/8/layout/hierarchy3"/>
    <dgm:cxn modelId="{54A399BF-982A-495B-A671-728619A9BF48}" type="presParOf" srcId="{C52B1D12-83A5-486C-96FB-442AAF44CED2}" destId="{BEE31F7A-5D35-44DF-8807-9B98E722F88B}" srcOrd="0" destOrd="0" presId="urn:microsoft.com/office/officeart/2005/8/layout/hierarchy3"/>
    <dgm:cxn modelId="{0AB11DF3-D990-4629-B148-B83B7AD175CD}" type="presParOf" srcId="{BEE31F7A-5D35-44DF-8807-9B98E722F88B}" destId="{29BACAD4-E90C-48A9-AEC9-9EB1966FDF3A}" srcOrd="0" destOrd="0" presId="urn:microsoft.com/office/officeart/2005/8/layout/hierarchy3"/>
    <dgm:cxn modelId="{5C5F538B-A61E-47F6-BE06-29FED0C11BD7}" type="presParOf" srcId="{BEE31F7A-5D35-44DF-8807-9B98E722F88B}" destId="{A9BBADF5-C11A-4022-8512-A0D5408CD2FD}" srcOrd="1" destOrd="0" presId="urn:microsoft.com/office/officeart/2005/8/layout/hierarchy3"/>
    <dgm:cxn modelId="{DDCBED34-2954-49FA-AE4B-95F187285C81}" type="presParOf" srcId="{C52B1D12-83A5-486C-96FB-442AAF44CED2}" destId="{BD52DEC4-63FD-4B14-9573-E8462570ED67}" srcOrd="1" destOrd="0" presId="urn:microsoft.com/office/officeart/2005/8/layout/hierarchy3"/>
    <dgm:cxn modelId="{9179C39F-CFA9-4302-8412-D3C117CEEBA9}" type="presParOf" srcId="{BD52DEC4-63FD-4B14-9573-E8462570ED67}" destId="{3139AB21-1279-4898-BDB6-6CC2366132BE}" srcOrd="0" destOrd="0" presId="urn:microsoft.com/office/officeart/2005/8/layout/hierarchy3"/>
    <dgm:cxn modelId="{7C02561F-464F-4A6B-A523-F6149E9F2B70}" type="presParOf" srcId="{BD52DEC4-63FD-4B14-9573-E8462570ED67}" destId="{CB21B7B7-E431-46F5-9A3B-19E6589BC3AE}" srcOrd="1" destOrd="0" presId="urn:microsoft.com/office/officeart/2005/8/layout/hierarchy3"/>
    <dgm:cxn modelId="{386DC708-35EF-4A3D-B2DB-7CCFEF8F8F5D}" type="presParOf" srcId="{BD52DEC4-63FD-4B14-9573-E8462570ED67}" destId="{E3D49C73-BBEA-48C2-ACE6-D0C78FC89A7C}" srcOrd="2" destOrd="0" presId="urn:microsoft.com/office/officeart/2005/8/layout/hierarchy3"/>
    <dgm:cxn modelId="{DAF30487-8810-4469-AF4F-D660FD595C34}" type="presParOf" srcId="{BD52DEC4-63FD-4B14-9573-E8462570ED67}" destId="{66CC368B-BA0A-4A0F-AC0C-A3059C9B2F0D}" srcOrd="3" destOrd="0" presId="urn:microsoft.com/office/officeart/2005/8/layout/hierarchy3"/>
    <dgm:cxn modelId="{A1A9B439-5FE5-4CF9-96C0-49DCA5CEB7E8}" type="presParOf" srcId="{BD52DEC4-63FD-4B14-9573-E8462570ED67}" destId="{3B80D35A-CEA5-4195-8688-29BDD1EB2E59}" srcOrd="4" destOrd="0" presId="urn:microsoft.com/office/officeart/2005/8/layout/hierarchy3"/>
    <dgm:cxn modelId="{6EE07ACD-CD40-4DB1-9227-0740FAE4DEC4}" type="presParOf" srcId="{BD52DEC4-63FD-4B14-9573-E8462570ED67}" destId="{F94610FF-1DE3-42A8-B0C0-1E7D5315140C}" srcOrd="5" destOrd="0" presId="urn:microsoft.com/office/officeart/2005/8/layout/hierarchy3"/>
    <dgm:cxn modelId="{0EA465F4-26E3-4A11-89D7-A0AF340FB364}" type="presParOf" srcId="{BD52DEC4-63FD-4B14-9573-E8462570ED67}" destId="{9E1AEAC8-2675-4FCC-BC08-CF3735AAA79B}" srcOrd="6" destOrd="0" presId="urn:microsoft.com/office/officeart/2005/8/layout/hierarchy3"/>
    <dgm:cxn modelId="{D83FC634-A716-4BE6-A6ED-8D4942DE33D1}" type="presParOf" srcId="{BD52DEC4-63FD-4B14-9573-E8462570ED67}" destId="{D25480EA-7365-43B2-9C48-7FFD8C625BC9}" srcOrd="7" destOrd="0" presId="urn:microsoft.com/office/officeart/2005/8/layout/hierarchy3"/>
    <dgm:cxn modelId="{BA1E2FBB-4491-4A17-954B-C1AFBC2250C1}" type="presParOf" srcId="{BD52DEC4-63FD-4B14-9573-E8462570ED67}" destId="{D615662C-BE38-4F62-ADEE-9D531F94D9BA}" srcOrd="8" destOrd="0" presId="urn:microsoft.com/office/officeart/2005/8/layout/hierarchy3"/>
    <dgm:cxn modelId="{8AC6208F-C9A9-464D-A24E-2B16ED665B56}" type="presParOf" srcId="{BD52DEC4-63FD-4B14-9573-E8462570ED67}" destId="{6FFFDDA8-BF56-4308-A4B2-E027E957AB42}" srcOrd="9" destOrd="0" presId="urn:microsoft.com/office/officeart/2005/8/layout/hierarchy3"/>
    <dgm:cxn modelId="{8E556409-A204-4421-830B-4C04EE6FED39}" type="presParOf" srcId="{62AF1546-4FEF-40A7-9F7D-25DD676A95A1}" destId="{A50DF30A-1BA1-48A2-9A13-2B218ABF69BF}" srcOrd="2" destOrd="0" presId="urn:microsoft.com/office/officeart/2005/8/layout/hierarchy3"/>
    <dgm:cxn modelId="{87F83C83-0BB9-4443-95B6-778EE587F247}" type="presParOf" srcId="{A50DF30A-1BA1-48A2-9A13-2B218ABF69BF}" destId="{6EE0890B-E65C-419D-9833-1BDA3D51AB63}" srcOrd="0" destOrd="0" presId="urn:microsoft.com/office/officeart/2005/8/layout/hierarchy3"/>
    <dgm:cxn modelId="{06DA8067-FA2D-4CEB-A884-DA307437B089}" type="presParOf" srcId="{6EE0890B-E65C-419D-9833-1BDA3D51AB63}" destId="{CAC06E56-9F72-48F4-928A-411D700AF475}" srcOrd="0" destOrd="0" presId="urn:microsoft.com/office/officeart/2005/8/layout/hierarchy3"/>
    <dgm:cxn modelId="{9F2360E2-4D05-403F-804C-6B265DFD058B}" type="presParOf" srcId="{6EE0890B-E65C-419D-9833-1BDA3D51AB63}" destId="{F135A660-7FDF-48C5-9BE6-2F4A9CD9490B}" srcOrd="1" destOrd="0" presId="urn:microsoft.com/office/officeart/2005/8/layout/hierarchy3"/>
    <dgm:cxn modelId="{1A1E6611-06B8-4EB9-A923-7AACF3408241}" type="presParOf" srcId="{A50DF30A-1BA1-48A2-9A13-2B218ABF69BF}" destId="{2A0E7F75-A5F1-4304-BFB5-128F8424BADD}" srcOrd="1" destOrd="0" presId="urn:microsoft.com/office/officeart/2005/8/layout/hierarchy3"/>
    <dgm:cxn modelId="{3EA69CAC-9C26-46BA-8AEC-B14D55867EAF}" type="presParOf" srcId="{2A0E7F75-A5F1-4304-BFB5-128F8424BADD}" destId="{7766821D-CBC7-43C1-839C-3FCAC396B80E}" srcOrd="0" destOrd="0" presId="urn:microsoft.com/office/officeart/2005/8/layout/hierarchy3"/>
    <dgm:cxn modelId="{843F0F45-C9B8-497D-9453-1AE1EAFB4FFD}" type="presParOf" srcId="{2A0E7F75-A5F1-4304-BFB5-128F8424BADD}" destId="{63145725-394D-426A-9381-6E42E9331075}" srcOrd="1" destOrd="0" presId="urn:microsoft.com/office/officeart/2005/8/layout/hierarchy3"/>
    <dgm:cxn modelId="{56115809-5AFD-4A4A-BF49-A10E72C6430B}" type="presParOf" srcId="{2A0E7F75-A5F1-4304-BFB5-128F8424BADD}" destId="{405C7369-5149-4360-9337-19F26B1DA433}" srcOrd="2" destOrd="0" presId="urn:microsoft.com/office/officeart/2005/8/layout/hierarchy3"/>
    <dgm:cxn modelId="{FD537697-6068-4B4F-9596-624A9E809705}" type="presParOf" srcId="{2A0E7F75-A5F1-4304-BFB5-128F8424BADD}" destId="{CCEC0DF0-56A8-4FD9-9DDF-DA1C88386B78}" srcOrd="3" destOrd="0" presId="urn:microsoft.com/office/officeart/2005/8/layout/hierarchy3"/>
    <dgm:cxn modelId="{CB5B88DC-BA40-45AA-8AB2-B7F2860FC115}" type="presParOf" srcId="{2A0E7F75-A5F1-4304-BFB5-128F8424BADD}" destId="{FF20053B-172E-427E-807C-07874E18FCDF}" srcOrd="4" destOrd="0" presId="urn:microsoft.com/office/officeart/2005/8/layout/hierarchy3"/>
    <dgm:cxn modelId="{4F722DE9-7599-4B59-ADFC-29BA303F1699}" type="presParOf" srcId="{2A0E7F75-A5F1-4304-BFB5-128F8424BADD}" destId="{BD334B44-1CF5-4E4B-9B79-A2FEB63F8B68}" srcOrd="5" destOrd="0" presId="urn:microsoft.com/office/officeart/2005/8/layout/hierarchy3"/>
    <dgm:cxn modelId="{B7B6C7D9-9CDA-49BC-81FF-49CBF85FC484}" type="presParOf" srcId="{2A0E7F75-A5F1-4304-BFB5-128F8424BADD}" destId="{D6BD9E3B-C3C2-4CA6-B29F-DACD53CB9A89}" srcOrd="6" destOrd="0" presId="urn:microsoft.com/office/officeart/2005/8/layout/hierarchy3"/>
    <dgm:cxn modelId="{8DFB0ECE-5CEE-4ED9-B49B-ECEC6EDD25EC}" type="presParOf" srcId="{2A0E7F75-A5F1-4304-BFB5-128F8424BADD}" destId="{C6C92383-493B-4F97-A72B-24B52D1863D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4494-4DCF-483F-9C33-51976B03AE9D}" type="datetimeFigureOut">
              <a:rPr lang="en-TT" smtClean="0"/>
              <a:t>10/07/2019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9714-729E-46DF-A95F-7BD8D03B9F8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5270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9714-729E-46DF-A95F-7BD8D03B9F8B}" type="slidenum">
              <a:rPr lang="en-TT" smtClean="0"/>
              <a:t>19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175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39714-729E-46DF-A95F-7BD8D03B9F8B}" type="slidenum">
              <a:rPr lang="en-TT" smtClean="0"/>
              <a:t>21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6183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70408-CB00-493F-9726-0EDA89595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E9F7E1-9F32-422B-872D-4C48A087C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1EF7D-2E8E-4818-A245-076E06A2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35EBBE-05B3-4C29-A6B3-DABE0E7A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CDA636-4C66-40A8-88AF-390D1D28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7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1C1CD-AF00-4D26-840A-BC2C4DD7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F64122-6736-49A9-88AB-0568CB81C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746C9-7D51-4E6A-8FFE-320F83C2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1623E6-6B12-4307-A003-966B33B4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DCB8DC-1529-44E6-B381-C4EB53C6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923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B9698C-7CE6-44F1-B775-3D4677761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246072-0DE0-4B31-8470-5702BA82D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FD8A2-B955-46BF-808C-A9A2F334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5606C-4AB3-4EE8-A0EC-7BBAFE32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D305C-C213-4951-AE7B-8121D911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480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59C6B-7A95-4F94-B645-105007ED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D2086-90C6-4185-ACFC-328E1B4DF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77159-020B-4A83-9162-C51494FA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74987-4E4E-41A4-A41E-46BA2577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EA257-1F77-4AE9-B037-53D7B55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892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3212C5-8AF3-45C5-91DA-DDA6FEFE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09BCB-B477-4331-AA3F-960C47D09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360C1-EBFE-410F-9A7D-5CBFB816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6517A0-EE25-452A-83C3-F10DAB4C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95FDF6-E1BD-4E98-AAAD-85A7B7D0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613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DCDB44-2D0D-4A17-8564-02D2A5F0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74405-F3BD-4FDA-A72F-00E85AC5E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07936E-0296-4FEF-AAF2-AA63059DD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58EAF4-ABCB-4E78-8FDD-C3001CD0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006619-B1EB-4D70-BE26-2E2062F6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68BAB5-7771-4A6C-912D-17B134B65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91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9623C-1EB1-4F75-B744-DD1D6EB4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CB767-D8A4-45F5-AB31-997E2F24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1D8781-153A-453F-ABFA-2C08D68E4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2BE043-9C1C-4377-88DC-3DE09E6A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F677EE-8983-4443-8C88-B66D98D13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16CDA5-5EBF-4824-AFEA-3A8A164C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17ECE30-021C-492B-99D5-5EB281C3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44AA13-84FF-4F2B-960F-E2A27A8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568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78DEC-2F40-4E76-AF83-BE57ED0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8351AA-3850-4221-90C5-388FC3CC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B0DFCE-93CA-4952-8267-64347025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D0F6CB-3B6A-4CA4-A7AA-25ECB557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309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332A28-826C-4F22-8BBC-E01D81C3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85F571-0417-4579-90FA-53DD7D8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2F0287-6CE0-4B1F-B001-40A4A0B2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022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0E294-A602-46C8-B0E3-8ED524C9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5583DD-1310-4F49-BB73-3BAF8F0A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BB1656-AD96-4B38-98C6-6EB70BE7F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16F55-0E58-4EE2-855D-67656092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4AFABA-4856-4C80-874C-01297BFC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2D8FD2-8D49-4477-86F0-4046316E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644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333DB-D97D-4D91-A76A-5E3F0481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4330B2-8D21-4698-A798-6B0A35F65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0B17C0-C1C5-4200-8DAD-AF1D4EC3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0217B2-3948-43EC-9A56-FD95402A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3980B8-5EF7-45AD-9FB2-818BAE09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C972F2-8CA9-43DC-92B9-649D5793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291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38AC37-6E4A-4D15-B1CE-A271D0AF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3D84F5-0523-4752-9084-2FCFEBFF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8C6671-1D94-4954-B292-38B94044B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68A0C-CB95-493A-B5C4-5FD6B5EC5CFD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DCE217-235E-4CA3-A5E7-0B251C3C7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FA3B9F-EB21-4EF9-856B-6063A8689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60F7-A674-42A8-BCF3-224D7B1B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fiya.jules@gmail.com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iatry.org/patients-families/warning-signs-of-mental-illness" TargetMode="External"/><Relationship Id="rId7" Type="http://schemas.openxmlformats.org/officeDocument/2006/relationships/hyperlink" Target="http://apps.who.int/gb/bd/PDF/bd47/EN/constitution-en.pdf?ua=1" TargetMode="External"/><Relationship Id="rId2" Type="http://schemas.openxmlformats.org/officeDocument/2006/relationships/hyperlink" Target="https://doi.org/10.1590/1516-4446-2015-16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mental_health/action_plan_2013/bw_version.pdf" TargetMode="External"/><Relationship Id="rId5" Type="http://schemas.openxmlformats.org/officeDocument/2006/relationships/hyperlink" Target="http://caribbean.scielo.org/scielo.php?script=sci_arttext&amp;pid=S0043-31442012000500002" TargetMode="External"/><Relationship Id="rId4" Type="http://schemas.openxmlformats.org/officeDocument/2006/relationships/hyperlink" Target="https://ajph.aphapublications.org/doi/pdf/10.2105/AJPH.89.3.35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4096F7-465B-43E7-8692-15F4FF54D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F258A36-A749-4C2E-8284-F38DF74F830D}"/>
              </a:ext>
            </a:extLst>
          </p:cNvPr>
          <p:cNvSpPr txBox="1">
            <a:spLocks/>
          </p:cNvSpPr>
          <p:nvPr/>
        </p:nvSpPr>
        <p:spPr>
          <a:xfrm>
            <a:off x="1524000" y="132458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/>
              <a:t>Walking the Tightrope of Mental Health </a:t>
            </a:r>
            <a:endParaRPr lang="en-US" sz="60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3A1C0AC-0285-4F9F-8E30-4FFD5FBD3420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Workplace Incivility and Mental Health: </a:t>
            </a:r>
          </a:p>
          <a:p>
            <a:pPr marL="0" indent="0" algn="ctr">
              <a:buNone/>
            </a:pPr>
            <a:r>
              <a:rPr lang="en-US" sz="3600" dirty="0" smtClean="0"/>
              <a:t>Implications for both direct and indirect victims </a:t>
            </a:r>
          </a:p>
          <a:p>
            <a:pPr algn="ctr"/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Presenter: Afiya Jules, UWI St. Augustine Campus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690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TT" sz="5400" b="1" dirty="0" smtClean="0"/>
              <a:t>WARNING SIGNS OF MENTAL ILLNESS</a:t>
            </a:r>
            <a:endParaRPr lang="en-TT" sz="5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Mood changes 	</a:t>
            </a:r>
            <a:endParaRPr lang="en-US" dirty="0" smtClean="0"/>
          </a:p>
          <a:p>
            <a:pPr lvl="0"/>
            <a:r>
              <a:rPr lang="en-US" dirty="0" smtClean="0"/>
              <a:t>Withdrawal</a:t>
            </a:r>
            <a:endParaRPr lang="en-TT" dirty="0"/>
          </a:p>
          <a:p>
            <a:pPr lvl="0"/>
            <a:r>
              <a:rPr lang="en-US" dirty="0"/>
              <a:t>Drop in functioning </a:t>
            </a:r>
          </a:p>
          <a:p>
            <a:pPr lvl="0"/>
            <a:r>
              <a:rPr lang="en-US" dirty="0"/>
              <a:t>Problems thinking </a:t>
            </a:r>
          </a:p>
          <a:p>
            <a:pPr lvl="0"/>
            <a:r>
              <a:rPr lang="en-US" dirty="0"/>
              <a:t>Increased sensitivity </a:t>
            </a:r>
          </a:p>
          <a:p>
            <a:endParaRPr lang="en-TT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en-US" dirty="0"/>
              <a:t>Apathy</a:t>
            </a:r>
            <a:endParaRPr lang="en-TT" dirty="0"/>
          </a:p>
          <a:p>
            <a:pPr lvl="0"/>
            <a:r>
              <a:rPr lang="en-US" dirty="0"/>
              <a:t>Feeling disconnected </a:t>
            </a:r>
          </a:p>
          <a:p>
            <a:pPr lvl="0"/>
            <a:r>
              <a:rPr lang="en-US" dirty="0"/>
              <a:t>Illogical thinking </a:t>
            </a:r>
          </a:p>
          <a:p>
            <a:pPr lvl="0"/>
            <a:r>
              <a:rPr lang="en-US" dirty="0"/>
              <a:t>Nervousness </a:t>
            </a:r>
          </a:p>
          <a:p>
            <a:pPr lvl="0"/>
            <a:r>
              <a:rPr lang="en-US" dirty="0"/>
              <a:t>Unusual behavior</a:t>
            </a:r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608965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/>
              <a:t>WAYS TO MITIGATE MENTAL ILLNESS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</a:t>
            </a:r>
            <a:r>
              <a:rPr lang="en-US" sz="5400" dirty="0" smtClean="0"/>
              <a:t>sychosocial support</a:t>
            </a:r>
          </a:p>
          <a:p>
            <a:endParaRPr lang="en-US" sz="5400" dirty="0"/>
          </a:p>
          <a:p>
            <a:r>
              <a:rPr lang="en-US" sz="5400" dirty="0" smtClean="0"/>
              <a:t> </a:t>
            </a:r>
            <a:r>
              <a:rPr lang="en-US" sz="5400" dirty="0"/>
              <a:t>T</a:t>
            </a:r>
            <a:r>
              <a:rPr lang="en-US" sz="5400" dirty="0" smtClean="0"/>
              <a:t>herapy </a:t>
            </a:r>
          </a:p>
          <a:p>
            <a:endParaRPr lang="en-US" sz="5400" dirty="0"/>
          </a:p>
          <a:p>
            <a:r>
              <a:rPr lang="en-US" sz="5400" dirty="0" smtClean="0"/>
              <a:t>Medication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4505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5400" b="1" dirty="0" smtClean="0"/>
              <a:t>WHAT ARE WE DOING?</a:t>
            </a:r>
            <a:endParaRPr lang="en-T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146"/>
            <a:ext cx="10515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University of the West Indies was instrumental </a:t>
            </a:r>
            <a:r>
              <a:rPr lang="en-US" sz="2400" dirty="0" smtClean="0"/>
              <a:t>in: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development of mental health policies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Mental health consultations </a:t>
            </a:r>
            <a:r>
              <a:rPr lang="en-US" sz="2400" dirty="0"/>
              <a:t>within the </a:t>
            </a:r>
            <a:r>
              <a:rPr lang="en-US" sz="2400" dirty="0" smtClean="0"/>
              <a:t>region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</a:t>
            </a:r>
            <a:r>
              <a:rPr lang="en-US" sz="2400" dirty="0"/>
              <a:t>in-service training to health professionals in primary </a:t>
            </a:r>
            <a:r>
              <a:rPr lang="en-US" sz="2400" dirty="0" smtClean="0"/>
              <a:t>healthcare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a vessel for research </a:t>
            </a:r>
            <a:r>
              <a:rPr lang="en-US" sz="2400" dirty="0"/>
              <a:t>and development which </a:t>
            </a:r>
            <a:r>
              <a:rPr lang="en-US" sz="2400" dirty="0" smtClean="0"/>
              <a:t>offers </a:t>
            </a:r>
            <a:r>
              <a:rPr lang="en-US" sz="2400" dirty="0"/>
              <a:t>the possibility to advance and assess new ways of preventing and treating mental disorders</a:t>
            </a:r>
            <a:endParaRPr lang="en-TT" sz="2400" dirty="0"/>
          </a:p>
        </p:txBody>
      </p:sp>
    </p:spTree>
    <p:extLst>
      <p:ext uri="{BB962C8B-B14F-4D97-AF65-F5344CB8AC3E}">
        <p14:creationId xmlns:p14="http://schemas.microsoft.com/office/powerpoint/2010/main" val="6756597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HIGHER EDUCATION STAFF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29" y="1623041"/>
            <a:ext cx="5162843" cy="4921910"/>
          </a:xfrm>
        </p:spPr>
      </p:pic>
    </p:spTree>
    <p:extLst>
      <p:ext uri="{BB962C8B-B14F-4D97-AF65-F5344CB8AC3E}">
        <p14:creationId xmlns:p14="http://schemas.microsoft.com/office/powerpoint/2010/main" val="136200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dirty="0" smtClean="0"/>
              <a:t>Workplace Incivility is </a:t>
            </a:r>
            <a:r>
              <a:rPr lang="en-US" dirty="0"/>
              <a:t>significantly associated with </a:t>
            </a:r>
            <a:r>
              <a:rPr lang="en-US" dirty="0" smtClean="0"/>
              <a:t>Mental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issues </a:t>
            </a:r>
            <a:endParaRPr lang="en-T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TT" dirty="0" smtClean="0"/>
              <a:t>Workplace Incivility	</a:t>
            </a:r>
            <a:endParaRPr lang="en-T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01270"/>
            <a:ext cx="4330089" cy="259597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TT" dirty="0" smtClean="0"/>
              <a:t>Mental Illness</a:t>
            </a:r>
            <a:endParaRPr lang="en-T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90" y="2505076"/>
            <a:ext cx="3581342" cy="3581342"/>
          </a:xfrm>
        </p:spPr>
      </p:pic>
      <p:sp>
        <p:nvSpPr>
          <p:cNvPr id="9" name="Right Arrow 8"/>
          <p:cNvSpPr/>
          <p:nvPr/>
        </p:nvSpPr>
        <p:spPr>
          <a:xfrm>
            <a:off x="5257800" y="3821113"/>
            <a:ext cx="1894865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4361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5400" b="1" dirty="0" smtClean="0"/>
              <a:t>WORKPLACE INCIVILITY </a:t>
            </a:r>
            <a:endParaRPr lang="en-T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309"/>
            <a:ext cx="10515600" cy="4751022"/>
          </a:xfrm>
        </p:spPr>
        <p:txBody>
          <a:bodyPr>
            <a:normAutofit lnSpcReduction="10000"/>
          </a:bodyPr>
          <a:lstStyle/>
          <a:p>
            <a:pPr lvl="1"/>
            <a:endParaRPr lang="en-TT" dirty="0" smtClean="0"/>
          </a:p>
          <a:p>
            <a:pPr lvl="1"/>
            <a:r>
              <a:rPr lang="en-US" sz="2800" dirty="0" smtClean="0"/>
              <a:t>Mild </a:t>
            </a:r>
            <a:r>
              <a:rPr lang="en-US" sz="2800" dirty="0"/>
              <a:t>form of negative interpersonal behaviour </a:t>
            </a:r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Violates </a:t>
            </a:r>
            <a:r>
              <a:rPr lang="en-US" sz="2800" dirty="0"/>
              <a:t>workplace </a:t>
            </a:r>
            <a:r>
              <a:rPr lang="en-US" sz="2800" dirty="0" smtClean="0"/>
              <a:t>norms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Characterised </a:t>
            </a:r>
            <a:r>
              <a:rPr lang="en-US" sz="2800" dirty="0"/>
              <a:t>by rudeness and disrespect </a:t>
            </a:r>
            <a:endParaRPr lang="en-US" sz="2800" dirty="0" smtClean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</a:t>
            </a:r>
            <a:r>
              <a:rPr lang="en-US" sz="2800" dirty="0" smtClean="0"/>
              <a:t>ntentionally ignored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Undermined </a:t>
            </a:r>
            <a:r>
              <a:rPr lang="en-US" sz="2800" dirty="0"/>
              <a:t>by </a:t>
            </a:r>
            <a:r>
              <a:rPr lang="en-US" sz="2800" dirty="0" smtClean="0"/>
              <a:t>colleagues or </a:t>
            </a:r>
            <a:r>
              <a:rPr lang="en-US" sz="2800" dirty="0"/>
              <a:t>publicly belittled by an insensitive manager</a:t>
            </a:r>
            <a:endParaRPr lang="en-US" sz="2800" dirty="0" smtClean="0"/>
          </a:p>
          <a:p>
            <a:pPr lvl="1"/>
            <a:endParaRPr lang="en-US" sz="2800" dirty="0"/>
          </a:p>
          <a:p>
            <a:pPr marL="1371600" lvl="3" indent="0">
              <a:buNone/>
            </a:pP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56433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/>
              <a:t>COUNTERPRODUCTIVE WORKPLACE BEHAVIOURS CONTINUUM</a:t>
            </a:r>
            <a:r>
              <a:rPr lang="en-TT" sz="5300" dirty="0" smtClean="0"/>
              <a:t/>
            </a:r>
            <a:br>
              <a:rPr lang="en-TT" sz="5300" dirty="0" smtClean="0"/>
            </a:br>
            <a:endParaRPr lang="en-TT" sz="53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1" y="3335628"/>
            <a:ext cx="9416716" cy="133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82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TT" sz="2800" b="1" dirty="0" smtClean="0"/>
              <a:t/>
            </a:r>
            <a:br>
              <a:rPr lang="en-TT" sz="2800" b="1" dirty="0" smtClean="0"/>
            </a:br>
            <a:r>
              <a:rPr lang="en-TT" sz="5400" b="1" dirty="0" smtClean="0"/>
              <a:t>HEI REPORT </a:t>
            </a:r>
            <a:br>
              <a:rPr lang="en-TT" sz="5400" b="1" dirty="0" smtClean="0"/>
            </a:br>
            <a:r>
              <a:rPr lang="en-TT" sz="2800" dirty="0"/>
              <a:t>Employee Assistance Programme (EAP) </a:t>
            </a:r>
            <a:r>
              <a:rPr lang="en-TT" sz="2800" dirty="0" smtClean="0"/>
              <a:t>reported cases of</a:t>
            </a:r>
            <a:r>
              <a:rPr lang="en-TT" sz="4000" dirty="0" smtClean="0"/>
              <a:t>:</a:t>
            </a:r>
            <a:r>
              <a:rPr lang="en-TT" sz="4000" dirty="0"/>
              <a:t/>
            </a:r>
            <a:br>
              <a:rPr lang="en-TT" sz="4000" dirty="0"/>
            </a:br>
            <a:endParaRPr lang="en-TT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59311360"/>
              </p:ext>
            </p:extLst>
          </p:nvPr>
        </p:nvGraphicFramePr>
        <p:xfrm>
          <a:off x="838200" y="1523049"/>
          <a:ext cx="10679723" cy="519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75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5400" b="1" dirty="0" smtClean="0"/>
              <a:t>TYPES OF INCIVILTY </a:t>
            </a:r>
            <a:endParaRPr lang="en-T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730"/>
            <a:ext cx="10515600" cy="4351338"/>
          </a:xfrm>
        </p:spPr>
        <p:txBody>
          <a:bodyPr/>
          <a:lstStyle/>
          <a:p>
            <a:r>
              <a:rPr lang="en-US" sz="3600" b="1" dirty="0" smtClean="0"/>
              <a:t>Experienced</a:t>
            </a:r>
          </a:p>
          <a:p>
            <a:endParaRPr lang="en-TT" sz="3600" dirty="0" smtClean="0"/>
          </a:p>
          <a:p>
            <a:r>
              <a:rPr lang="en-US" sz="3600" b="1" dirty="0" smtClean="0"/>
              <a:t>Witnessed</a:t>
            </a:r>
          </a:p>
          <a:p>
            <a:endParaRPr lang="en-TT" sz="3600" dirty="0" smtClean="0"/>
          </a:p>
          <a:p>
            <a:r>
              <a:rPr lang="en-US" sz="3600" b="1" dirty="0" smtClean="0"/>
              <a:t>Instigated</a:t>
            </a:r>
          </a:p>
          <a:p>
            <a:endParaRPr lang="en-TT" sz="3600" dirty="0" smtClean="0"/>
          </a:p>
          <a:p>
            <a:r>
              <a:rPr lang="en-US" sz="3600" b="1" dirty="0"/>
              <a:t>Cyber </a:t>
            </a:r>
            <a:endParaRPr lang="en-TT" sz="3600" b="1" dirty="0" smtClean="0"/>
          </a:p>
          <a:p>
            <a:endParaRPr lang="en-TT" dirty="0"/>
          </a:p>
        </p:txBody>
      </p:sp>
      <p:sp>
        <p:nvSpPr>
          <p:cNvPr id="4" name="Right Brace 3"/>
          <p:cNvSpPr/>
          <p:nvPr/>
        </p:nvSpPr>
        <p:spPr>
          <a:xfrm>
            <a:off x="3914274" y="2085474"/>
            <a:ext cx="1620252" cy="37538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/>
          <p:cNvSpPr txBox="1"/>
          <p:nvPr/>
        </p:nvSpPr>
        <p:spPr>
          <a:xfrm>
            <a:off x="6984331" y="3639234"/>
            <a:ext cx="291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Incivility</a:t>
            </a:r>
            <a:endParaRPr lang="en-TT" sz="3600" dirty="0"/>
          </a:p>
        </p:txBody>
      </p:sp>
    </p:spTree>
    <p:extLst>
      <p:ext uri="{BB962C8B-B14F-4D97-AF65-F5344CB8AC3E}">
        <p14:creationId xmlns:p14="http://schemas.microsoft.com/office/powerpoint/2010/main" val="9716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TT" sz="4800" b="1" dirty="0" smtClean="0"/>
              <a:t>FACTORS THAT ENCOURAGE WORKPLACE INCIVILITY</a:t>
            </a:r>
            <a:endParaRPr lang="en-TT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948038"/>
              </p:ext>
            </p:extLst>
          </p:nvPr>
        </p:nvGraphicFramePr>
        <p:xfrm>
          <a:off x="838200" y="1679331"/>
          <a:ext cx="10515600" cy="480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72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6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6000" b="1" dirty="0" smtClean="0">
                <a:cs typeface="Calibri Light" panose="020F0302020204030204" pitchFamily="34" charset="0"/>
              </a:rPr>
              <a:t>HEALTH</a:t>
            </a:r>
            <a:br>
              <a:rPr lang="en-US" sz="6000" b="1" dirty="0" smtClean="0">
                <a:cs typeface="Calibri Light" panose="020F0302020204030204" pitchFamily="34" charset="0"/>
              </a:rPr>
            </a:br>
            <a:endParaRPr lang="en-US" sz="6000" b="1" dirty="0"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3" y="1825624"/>
            <a:ext cx="11563642" cy="50323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90688"/>
            <a:ext cx="103538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Complete Physical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 Mental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Social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Not </a:t>
            </a:r>
            <a:r>
              <a:rPr lang="en-US" sz="4000" dirty="0"/>
              <a:t>merely the absence of disease or </a:t>
            </a:r>
            <a:r>
              <a:rPr lang="en-US" sz="4000" dirty="0" smtClean="0"/>
              <a:t>infirmity</a:t>
            </a: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ight Brace 5"/>
          <p:cNvSpPr/>
          <p:nvPr/>
        </p:nvSpPr>
        <p:spPr>
          <a:xfrm>
            <a:off x="5438335" y="1983545"/>
            <a:ext cx="1153550" cy="2574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7402626" y="3100140"/>
            <a:ext cx="2501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Well-being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89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410103" cy="1325563"/>
          </a:xfrm>
        </p:spPr>
        <p:txBody>
          <a:bodyPr/>
          <a:lstStyle/>
          <a:p>
            <a:pPr algn="ctr"/>
            <a:r>
              <a:rPr lang="en-US" b="1" dirty="0"/>
              <a:t>IMPLICATIONS FOR BOTH DIRECT AND INDIRECT VICTIMS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468977" cy="823912"/>
          </a:xfrm>
        </p:spPr>
        <p:txBody>
          <a:bodyPr/>
          <a:lstStyle/>
          <a:p>
            <a:pPr algn="ctr"/>
            <a:r>
              <a:rPr lang="en-US" dirty="0" smtClean="0"/>
              <a:t>Targets/Perpetrators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468976" cy="36845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Disengagement</a:t>
            </a:r>
          </a:p>
          <a:p>
            <a:r>
              <a:rPr lang="en-US" dirty="0" smtClean="0"/>
              <a:t>Lack of Morale </a:t>
            </a:r>
          </a:p>
          <a:p>
            <a:pPr lvl="0"/>
            <a:r>
              <a:rPr lang="en-US" dirty="0"/>
              <a:t>Feeling </a:t>
            </a:r>
            <a:r>
              <a:rPr lang="en-US" dirty="0" smtClean="0"/>
              <a:t>disconnected</a:t>
            </a:r>
          </a:p>
          <a:p>
            <a:pPr lvl="0"/>
            <a:r>
              <a:rPr lang="en-US" dirty="0" smtClean="0"/>
              <a:t>Feeling withdrawn </a:t>
            </a:r>
            <a:endParaRPr lang="en-US" dirty="0"/>
          </a:p>
          <a:p>
            <a:r>
              <a:rPr lang="en-US" dirty="0"/>
              <a:t>Lack of job </a:t>
            </a:r>
            <a:r>
              <a:rPr lang="en-US" dirty="0" smtClean="0"/>
              <a:t>involvement</a:t>
            </a:r>
          </a:p>
          <a:p>
            <a:r>
              <a:rPr lang="en-US" dirty="0"/>
              <a:t>Regressions in mental health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3390" y="1681163"/>
            <a:ext cx="3316719" cy="823912"/>
          </a:xfrm>
        </p:spPr>
        <p:txBody>
          <a:bodyPr/>
          <a:lstStyle/>
          <a:p>
            <a:pPr algn="ctr"/>
            <a:r>
              <a:rPr lang="en-US" dirty="0" smtClean="0"/>
              <a:t>Organisations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3390" y="2505075"/>
            <a:ext cx="3316719" cy="3684588"/>
          </a:xfrm>
        </p:spPr>
        <p:txBody>
          <a:bodyPr/>
          <a:lstStyle/>
          <a:p>
            <a:r>
              <a:rPr lang="en-US" dirty="0"/>
              <a:t>High </a:t>
            </a:r>
            <a:r>
              <a:rPr lang="en-US" dirty="0" smtClean="0"/>
              <a:t>turnover</a:t>
            </a:r>
          </a:p>
          <a:p>
            <a:r>
              <a:rPr lang="en-US" dirty="0"/>
              <a:t>Absenteeism</a:t>
            </a:r>
          </a:p>
          <a:p>
            <a:r>
              <a:rPr lang="en-US" dirty="0" smtClean="0"/>
              <a:t>Low productivity</a:t>
            </a:r>
          </a:p>
          <a:p>
            <a:r>
              <a:rPr lang="en-US" dirty="0" smtClean="0"/>
              <a:t>Decreased bottom line (Cost)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8655" y="1814945"/>
            <a:ext cx="3768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algn="ctr"/>
            <a:r>
              <a:rPr lang="en-US" sz="2400" b="1" dirty="0" smtClean="0"/>
              <a:t>Witnesses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2729345"/>
            <a:ext cx="37961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Regressions in mental health and job satisfaction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rofound </a:t>
            </a:r>
            <a:r>
              <a:rPr lang="en-US" sz="2800" dirty="0"/>
              <a:t>levels of anxiety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860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COST OF INCIVILITY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$</a:t>
            </a:r>
            <a:r>
              <a:rPr lang="en-US" sz="5400" dirty="0"/>
              <a:t>12 million a </a:t>
            </a:r>
            <a:r>
              <a:rPr lang="en-US" sz="5400" dirty="0" smtClean="0"/>
              <a:t>year in losses – study conducted by CISCO Co. </a:t>
            </a:r>
            <a:endParaRPr lang="en-US" sz="5400" dirty="0"/>
          </a:p>
          <a:p>
            <a:endParaRPr lang="en-US" sz="5400" dirty="0" smtClean="0"/>
          </a:p>
          <a:p>
            <a:endParaRPr lang="en-US" sz="5400" dirty="0"/>
          </a:p>
          <a:p>
            <a:r>
              <a:rPr lang="en-US" sz="5400" dirty="0" smtClean="0"/>
              <a:t>$</a:t>
            </a:r>
            <a:r>
              <a:rPr lang="en-US" sz="5400" dirty="0"/>
              <a:t>300 billion </a:t>
            </a:r>
            <a:r>
              <a:rPr lang="en-US" sz="5400" dirty="0" smtClean="0"/>
              <a:t>in losses due to job stress and disengagement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6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5400" b="1" dirty="0" smtClean="0"/>
              <a:t>RECOMMENDATIONS</a:t>
            </a:r>
            <a:endParaRPr lang="en-TT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Workplace Incivility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Training</a:t>
            </a:r>
          </a:p>
          <a:p>
            <a:r>
              <a:rPr lang="en-US" sz="3200" dirty="0" smtClean="0"/>
              <a:t>Zero tolerance</a:t>
            </a:r>
          </a:p>
          <a:p>
            <a:r>
              <a:rPr lang="en-US" sz="3200" dirty="0" smtClean="0"/>
              <a:t>Open and Transparent Communication</a:t>
            </a:r>
          </a:p>
          <a:p>
            <a:r>
              <a:rPr lang="en-US" sz="3200" dirty="0" smtClean="0"/>
              <a:t>Self-checks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Mental Health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Provide a supportive environment</a:t>
            </a:r>
          </a:p>
          <a:p>
            <a:r>
              <a:rPr lang="en-US" sz="3200" dirty="0" smtClean="0"/>
              <a:t>Introduce </a:t>
            </a:r>
            <a:r>
              <a:rPr lang="en-US" sz="3200" dirty="0"/>
              <a:t>structural </a:t>
            </a:r>
            <a:r>
              <a:rPr lang="en-US" sz="3200" dirty="0" smtClean="0"/>
              <a:t>changes</a:t>
            </a:r>
          </a:p>
          <a:p>
            <a:r>
              <a:rPr lang="en-US" sz="3200" dirty="0" smtClean="0"/>
              <a:t>Provide transparency</a:t>
            </a:r>
          </a:p>
          <a:p>
            <a:r>
              <a:rPr lang="en-US" sz="3200" dirty="0" smtClean="0"/>
              <a:t>Provide clear and widely accessible information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2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THANK YOU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02" y="1825625"/>
            <a:ext cx="2835852" cy="4397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364" y="2147455"/>
            <a:ext cx="5514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: </a:t>
            </a:r>
            <a:r>
              <a:rPr lang="en-US" dirty="0">
                <a:hlinkClick r:id="rId3"/>
              </a:rPr>
              <a:t>afiya.jules@gmail.com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r>
              <a:rPr lang="en-US" dirty="0"/>
              <a:t>	</a:t>
            </a:r>
            <a:r>
              <a:rPr lang="en-US" dirty="0" smtClean="0"/>
              <a:t>	  :   Afiya Jules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072" y="3783923"/>
            <a:ext cx="1812606" cy="434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072" y="2633490"/>
            <a:ext cx="893529" cy="8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5400" b="1" dirty="0" smtClean="0"/>
              <a:t>REFERENCES</a:t>
            </a:r>
            <a:endParaRPr lang="en-TT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TT" sz="2000" dirty="0"/>
              <a:t>Andersson, Lynne M, and Christine M. Pearson. 1999. “Tit for Tat? The </a:t>
            </a:r>
            <a:r>
              <a:rPr lang="en-TT" sz="2000" dirty="0" err="1"/>
              <a:t>Spiraling</a:t>
            </a:r>
            <a:r>
              <a:rPr lang="en-TT" sz="2000" dirty="0"/>
              <a:t> Effect of Incivility in the Workplace.” </a:t>
            </a:r>
            <a:r>
              <a:rPr lang="en-TT" sz="2000" i="1" dirty="0"/>
              <a:t>The Academy of Management Review</a:t>
            </a:r>
            <a:r>
              <a:rPr lang="en-TT" sz="2000" dirty="0"/>
              <a:t> 24 (3): 452–71. Vol. 24, No. 3 </a:t>
            </a:r>
          </a:p>
          <a:p>
            <a:r>
              <a:rPr lang="en-TT" sz="1900" dirty="0" smtClean="0"/>
              <a:t>Crouch</a:t>
            </a:r>
            <a:r>
              <a:rPr lang="en-TT" sz="1900" dirty="0"/>
              <a:t>, R. (2018). Guidelines for Mental Health Promotion in Higher Education Prepared by the Universities UK</a:t>
            </a:r>
            <a:r>
              <a:rPr lang="en-TT" sz="1900" i="1" dirty="0"/>
              <a:t>/</a:t>
            </a:r>
            <a:r>
              <a:rPr lang="en-TT" sz="1900" dirty="0" err="1"/>
              <a:t>GuildHE</a:t>
            </a:r>
            <a:r>
              <a:rPr lang="en-TT" sz="1900" dirty="0"/>
              <a:t> Committee for the Promotion of Mental Well-being in Higher Education. Retrieved from http://www.hse.gov.uk/stress/standards/</a:t>
            </a:r>
          </a:p>
          <a:p>
            <a:r>
              <a:rPr lang="en-TT" sz="1900" dirty="0" err="1"/>
              <a:t>Mascayano</a:t>
            </a:r>
            <a:r>
              <a:rPr lang="en-TT" sz="1900" dirty="0"/>
              <a:t>, F., Tapia, T., Schilling, S., Alvarado, R. N., Tapia, E., Lips, W., &amp; Yang, L. H. (n.d.). Stigma Toward Mental Illness in Latin America and the Caribbean: a Systematic Review. </a:t>
            </a:r>
            <a:r>
              <a:rPr lang="en-TT" sz="1900" dirty="0">
                <a:hlinkClick r:id="rId2"/>
              </a:rPr>
              <a:t>https://</a:t>
            </a:r>
            <a:r>
              <a:rPr lang="en-TT" sz="1900" dirty="0" smtClean="0">
                <a:hlinkClick r:id="rId2"/>
              </a:rPr>
              <a:t>doi.org/10.1590/1516-4446-2015-1652</a:t>
            </a:r>
            <a:endParaRPr lang="en-TT" sz="1900" dirty="0" smtClean="0"/>
          </a:p>
          <a:p>
            <a:r>
              <a:rPr lang="en-TT" sz="1900" dirty="0"/>
              <a:t>Parekh, R. (2018). Warning Signs of Mental Illness. </a:t>
            </a:r>
            <a:r>
              <a:rPr lang="en-TT" sz="1900" i="1" dirty="0"/>
              <a:t>Psychiatric News</a:t>
            </a:r>
            <a:r>
              <a:rPr lang="en-TT" sz="1900" dirty="0"/>
              <a:t>. Retrieved from </a:t>
            </a:r>
            <a:r>
              <a:rPr lang="en-TT" sz="1900" dirty="0">
                <a:hlinkClick r:id="rId3"/>
              </a:rPr>
              <a:t>https://</a:t>
            </a:r>
            <a:r>
              <a:rPr lang="en-TT" sz="1900" dirty="0" smtClean="0">
                <a:hlinkClick r:id="rId3"/>
              </a:rPr>
              <a:t>www.psychiatry.org/patients-families/warning-signs-of-mental-illness</a:t>
            </a:r>
            <a:endParaRPr lang="en-TT" sz="1900" dirty="0" smtClean="0"/>
          </a:p>
          <a:p>
            <a:r>
              <a:rPr lang="en-TT" sz="2100" dirty="0"/>
              <a:t>Porath, C., &amp; Pearson, C. (2013). The Price of Incivility. </a:t>
            </a:r>
            <a:r>
              <a:rPr lang="en-TT" sz="2100" i="1" dirty="0"/>
              <a:t>Harvard Business Review</a:t>
            </a:r>
            <a:r>
              <a:rPr lang="en-TT" sz="2100" dirty="0"/>
              <a:t>, (January-February 2013 Issue). Retrieved from https://hbr.org/2013/01/the-price-of-incivility</a:t>
            </a:r>
          </a:p>
          <a:p>
            <a:r>
              <a:rPr lang="en-TT" sz="2000" dirty="0" smtClean="0"/>
              <a:t>Richman</a:t>
            </a:r>
            <a:r>
              <a:rPr lang="en-TT" sz="2000" dirty="0"/>
              <a:t>, J. A., </a:t>
            </a:r>
            <a:r>
              <a:rPr lang="en-TT" sz="2000" dirty="0" err="1"/>
              <a:t>Rospenda</a:t>
            </a:r>
            <a:r>
              <a:rPr lang="en-TT" sz="2000" dirty="0"/>
              <a:t>, K. M., </a:t>
            </a:r>
            <a:r>
              <a:rPr lang="en-TT" sz="2000" dirty="0" err="1"/>
              <a:t>Nawyn</a:t>
            </a:r>
            <a:r>
              <a:rPr lang="en-TT" sz="2000" dirty="0"/>
              <a:t>, S. J., Flaherty, J. A., </a:t>
            </a:r>
            <a:r>
              <a:rPr lang="en-TT" sz="2000" dirty="0" err="1"/>
              <a:t>Fendrich</a:t>
            </a:r>
            <a:r>
              <a:rPr lang="en-TT" sz="2000" dirty="0"/>
              <a:t>, M., Drum, M. L.,… Richman, J. (1998). Sexual Harassment and Generalized Workplace Abuse Among University Employees: Prevalence and Mental Health Correlates</a:t>
            </a:r>
            <a:r>
              <a:rPr lang="en-TT" sz="2000" i="1" dirty="0"/>
              <a:t> </a:t>
            </a:r>
            <a:r>
              <a:rPr lang="en-TT" sz="2000" dirty="0"/>
              <a:t>(Vol. 89). Retrieved from </a:t>
            </a:r>
            <a:r>
              <a:rPr lang="en-TT" sz="2000" u="sng" dirty="0">
                <a:hlinkClick r:id="rId4"/>
              </a:rPr>
              <a:t>https://ajph.aphapublications.org/doi/pdf/10.2105/AJPH.89.3.358</a:t>
            </a:r>
            <a:endParaRPr lang="en-TT" sz="2000" dirty="0"/>
          </a:p>
          <a:p>
            <a:r>
              <a:rPr lang="en-TT" sz="2000" dirty="0"/>
              <a:t>University of the West Indies Mona (Abel, J., </a:t>
            </a:r>
            <a:r>
              <a:rPr lang="en-TT" sz="2000" dirty="0" err="1"/>
              <a:t>Kestel</a:t>
            </a:r>
            <a:r>
              <a:rPr lang="en-TT" sz="2000" dirty="0"/>
              <a:t>, D., Eldemire-Shearer, D., Sewell, C., &amp; </a:t>
            </a:r>
            <a:r>
              <a:rPr lang="en-TT" sz="2000" dirty="0" err="1"/>
              <a:t>Whitehorne</a:t>
            </a:r>
            <a:r>
              <a:rPr lang="en-TT" sz="2000" dirty="0"/>
              <a:t>-Smith, P. (2012). The West Indian medical journal. </a:t>
            </a:r>
            <a:r>
              <a:rPr lang="en-TT" sz="2000" i="1" dirty="0"/>
              <a:t>West Indian Medical Journal</a:t>
            </a:r>
            <a:r>
              <a:rPr lang="en-TT" sz="2000" dirty="0"/>
              <a:t>, </a:t>
            </a:r>
            <a:r>
              <a:rPr lang="en-TT" sz="2000" i="1" dirty="0"/>
              <a:t>61</a:t>
            </a:r>
            <a:r>
              <a:rPr lang="en-TT" sz="2000" dirty="0"/>
              <a:t>(5), 475–482. Retrieved from </a:t>
            </a:r>
            <a:r>
              <a:rPr lang="en-TT" sz="2000" dirty="0">
                <a:hlinkClick r:id="rId5"/>
              </a:rPr>
              <a:t>http://caribbean.scielo.org/scielo.php?script=sci_arttext&amp;pid=S0043-31442012000500002</a:t>
            </a:r>
            <a:r>
              <a:rPr lang="en-TT" sz="2000" dirty="0"/>
              <a:t> </a:t>
            </a:r>
          </a:p>
          <a:p>
            <a:r>
              <a:rPr lang="en-TT" sz="1900" dirty="0" smtClean="0"/>
              <a:t>World </a:t>
            </a:r>
            <a:r>
              <a:rPr lang="en-TT" sz="1900" dirty="0"/>
              <a:t>Health Organisation. (2013). Mental Health Action Plan 2013-2020. Retrieved from </a:t>
            </a:r>
            <a:r>
              <a:rPr lang="en-TT" sz="1900" dirty="0">
                <a:hlinkClick r:id="rId6"/>
              </a:rPr>
              <a:t>https://</a:t>
            </a:r>
            <a:r>
              <a:rPr lang="en-TT" sz="1900" dirty="0" smtClean="0">
                <a:hlinkClick r:id="rId6"/>
              </a:rPr>
              <a:t>www.who.int/mental_health/action_plan_2013/bw_version.pdf</a:t>
            </a:r>
            <a:endParaRPr lang="en-TT" sz="1900" dirty="0" smtClean="0"/>
          </a:p>
          <a:p>
            <a:r>
              <a:rPr lang="en-TT" sz="1900" dirty="0" smtClean="0"/>
              <a:t>World </a:t>
            </a:r>
            <a:r>
              <a:rPr lang="en-TT" sz="1900" dirty="0"/>
              <a:t>Health Organisation. (1946). Constitution of The World Health Organization 1. Retrieved from </a:t>
            </a:r>
            <a:r>
              <a:rPr lang="en-TT" sz="1900" dirty="0">
                <a:hlinkClick r:id="rId7"/>
              </a:rPr>
              <a:t>http://</a:t>
            </a:r>
            <a:r>
              <a:rPr lang="en-TT" sz="1900" dirty="0" smtClean="0">
                <a:hlinkClick r:id="rId7"/>
              </a:rPr>
              <a:t>apps.who.int/gb/bd/PDF/bd47/EN/constitution-en.pdf?ua=1</a:t>
            </a:r>
            <a:endParaRPr lang="en-TT" sz="1900" dirty="0" smtClean="0"/>
          </a:p>
          <a:p>
            <a:r>
              <a:rPr lang="en-TT" sz="1900" dirty="0" smtClean="0"/>
              <a:t>World </a:t>
            </a:r>
            <a:r>
              <a:rPr lang="en-TT" sz="1900" dirty="0"/>
              <a:t>Health Organisation. (1946). Constitution of The World Health Organization 1. Retrieved from </a:t>
            </a:r>
            <a:r>
              <a:rPr lang="en-TT" sz="1900" dirty="0">
                <a:hlinkClick r:id="rId7"/>
              </a:rPr>
              <a:t>http://</a:t>
            </a:r>
            <a:r>
              <a:rPr lang="en-TT" sz="1900" dirty="0" smtClean="0">
                <a:hlinkClick r:id="rId7"/>
              </a:rPr>
              <a:t>apps.who.int/gb/bd/PDF/bd47/EN/constitution-en.pdf?ua=1</a:t>
            </a:r>
            <a:r>
              <a:rPr lang="en-TT" sz="1900" dirty="0" smtClean="0"/>
              <a:t> </a:t>
            </a:r>
            <a:endParaRPr lang="en-TT" sz="1900" dirty="0"/>
          </a:p>
          <a:p>
            <a:endParaRPr lang="en-TT" sz="1900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2645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MENTAL HEALTH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Cognitive</a:t>
            </a:r>
          </a:p>
          <a:p>
            <a:endParaRPr lang="en-US" sz="5400" dirty="0" smtClean="0"/>
          </a:p>
          <a:p>
            <a:r>
              <a:rPr lang="en-US" sz="5400" dirty="0" smtClean="0"/>
              <a:t>Behavioral </a:t>
            </a:r>
          </a:p>
          <a:p>
            <a:endParaRPr lang="en-US" sz="5400" dirty="0" smtClean="0"/>
          </a:p>
          <a:p>
            <a:r>
              <a:rPr lang="en-US" sz="5400" dirty="0" smtClean="0"/>
              <a:t>Emotional</a:t>
            </a:r>
            <a:endParaRPr lang="en-US" sz="5400" dirty="0"/>
          </a:p>
        </p:txBody>
      </p:sp>
      <p:sp>
        <p:nvSpPr>
          <p:cNvPr id="5" name="Right Brace 4"/>
          <p:cNvSpPr/>
          <p:nvPr/>
        </p:nvSpPr>
        <p:spPr>
          <a:xfrm>
            <a:off x="4501662" y="1969477"/>
            <a:ext cx="1153550" cy="42074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8590" y="3539629"/>
            <a:ext cx="3601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Well-being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94774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GOOD MENTAL HEALTH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/>
              <a:t>M</a:t>
            </a:r>
            <a:r>
              <a:rPr lang="en-US" sz="4400" dirty="0" smtClean="0"/>
              <a:t>anage </a:t>
            </a:r>
            <a:r>
              <a:rPr lang="en-US" sz="4400" dirty="0"/>
              <a:t>life </a:t>
            </a:r>
            <a:r>
              <a:rPr lang="en-US" sz="4400" dirty="0" smtClean="0"/>
              <a:t>stresses</a:t>
            </a:r>
            <a:endParaRPr lang="en-US" sz="4400" dirty="0"/>
          </a:p>
          <a:p>
            <a:pPr lvl="0"/>
            <a:endParaRPr lang="en-US" sz="4400" dirty="0"/>
          </a:p>
          <a:p>
            <a:pPr lvl="0"/>
            <a:r>
              <a:rPr lang="en-US" sz="4400" dirty="0" smtClean="0"/>
              <a:t>Contribute </a:t>
            </a:r>
            <a:r>
              <a:rPr lang="en-US" sz="4400" dirty="0"/>
              <a:t>productively at work and in their </a:t>
            </a:r>
            <a:r>
              <a:rPr lang="en-US" sz="4400" dirty="0" smtClean="0"/>
              <a:t>communities</a:t>
            </a:r>
          </a:p>
          <a:p>
            <a:pPr lvl="0"/>
            <a:endParaRPr lang="en-US" sz="4400" dirty="0"/>
          </a:p>
          <a:p>
            <a:pPr lvl="0"/>
            <a:r>
              <a:rPr lang="en-US" sz="4400" dirty="0"/>
              <a:t>R</a:t>
            </a:r>
            <a:r>
              <a:rPr lang="en-US" sz="4400" dirty="0" smtClean="0"/>
              <a:t>ealize </a:t>
            </a:r>
            <a:r>
              <a:rPr lang="en-US" sz="4400" dirty="0"/>
              <a:t>their </a:t>
            </a:r>
            <a:r>
              <a:rPr lang="en-US" sz="4400" dirty="0" smtClean="0"/>
              <a:t>potential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0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6" y="-9136"/>
            <a:ext cx="6766561" cy="6867136"/>
          </a:xfrm>
        </p:spPr>
      </p:pic>
    </p:spTree>
    <p:extLst>
      <p:ext uri="{BB962C8B-B14F-4D97-AF65-F5344CB8AC3E}">
        <p14:creationId xmlns:p14="http://schemas.microsoft.com/office/powerpoint/2010/main" val="39227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5400" b="1" dirty="0" smtClean="0"/>
              <a:t>MENTAL ILLNESS</a:t>
            </a:r>
            <a:endParaRPr lang="en-TT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70" y="1690688"/>
            <a:ext cx="4914549" cy="50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335101"/>
            <a:ext cx="10017083" cy="56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7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4910"/>
            <a:ext cx="10515600" cy="625308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Depression – The most common mental illness</a:t>
            </a:r>
          </a:p>
          <a:p>
            <a:pPr marL="0" indent="0">
              <a:buNone/>
            </a:pPr>
            <a:r>
              <a:rPr lang="en-US" sz="4400" dirty="0" smtClean="0"/>
              <a:t> </a:t>
            </a:r>
          </a:p>
          <a:p>
            <a:r>
              <a:rPr lang="en-US" sz="4400" dirty="0" smtClean="0"/>
              <a:t>Affecting </a:t>
            </a:r>
            <a:r>
              <a:rPr lang="en-US" sz="4400" dirty="0"/>
              <a:t>approximately 300 million people </a:t>
            </a:r>
            <a:r>
              <a:rPr lang="en-US" sz="4400" dirty="0" smtClean="0"/>
              <a:t>worldwide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43" y="3866075"/>
            <a:ext cx="5968474" cy="299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TT" b="1" dirty="0"/>
              <a:t>REGIONAL CONTEXT</a:t>
            </a:r>
            <a:endParaRPr lang="en-T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4000" dirty="0" smtClean="0"/>
              <a:t>General Perspective</a:t>
            </a:r>
            <a:endParaRPr lang="en-TT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T" dirty="0" smtClean="0"/>
              <a:t>Social Stigma</a:t>
            </a:r>
          </a:p>
          <a:p>
            <a:endParaRPr lang="en-TT" dirty="0"/>
          </a:p>
          <a:p>
            <a:r>
              <a:rPr lang="en-TT" dirty="0" smtClean="0"/>
              <a:t>Discrimination wrt:</a:t>
            </a:r>
          </a:p>
          <a:p>
            <a:pPr lvl="1"/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 housing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legal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family </a:t>
            </a:r>
            <a:r>
              <a:rPr lang="en-US" dirty="0"/>
              <a:t>life</a:t>
            </a:r>
            <a:endParaRPr lang="en-TT" dirty="0" smtClean="0"/>
          </a:p>
          <a:p>
            <a:endParaRPr lang="en-T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TT" sz="4000" dirty="0" smtClean="0"/>
              <a:t>Addressing the Stigma</a:t>
            </a:r>
            <a:endParaRPr lang="en-TT" sz="4000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1355929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5820508" y="2022231"/>
            <a:ext cx="17585" cy="3947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7720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768</Words>
  <Application>Microsoft Office PowerPoint</Application>
  <PresentationFormat>Widescreen</PresentationFormat>
  <Paragraphs>185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HEALTH </vt:lpstr>
      <vt:lpstr>MENTAL HEALTH</vt:lpstr>
      <vt:lpstr>GOOD MENTAL HEALTH</vt:lpstr>
      <vt:lpstr>PowerPoint Presentation</vt:lpstr>
      <vt:lpstr>MENTAL ILLNESS</vt:lpstr>
      <vt:lpstr>PowerPoint Presentation</vt:lpstr>
      <vt:lpstr>PowerPoint Presentation</vt:lpstr>
      <vt:lpstr>REGIONAL CONTEXT</vt:lpstr>
      <vt:lpstr>WARNING SIGNS OF MENTAL ILLNESS</vt:lpstr>
      <vt:lpstr>WAYS TO MITIGATE MENTAL ILLNESS</vt:lpstr>
      <vt:lpstr>WHAT ARE WE DOING?</vt:lpstr>
      <vt:lpstr>HIGHER EDUCATION STAFF</vt:lpstr>
      <vt:lpstr>Workplace Incivility is significantly associated with Mental Health issues </vt:lpstr>
      <vt:lpstr>WORKPLACE INCIVILITY </vt:lpstr>
      <vt:lpstr> COUNTERPRODUCTIVE WORKPLACE BEHAVIOURS CONTINUUM </vt:lpstr>
      <vt:lpstr> HEI REPORT  Employee Assistance Programme (EAP) reported cases of: </vt:lpstr>
      <vt:lpstr>TYPES OF INCIVILTY </vt:lpstr>
      <vt:lpstr>FACTORS THAT ENCOURAGE WORKPLACE INCIVILITY</vt:lpstr>
      <vt:lpstr>IMPLICATIONS FOR BOTH DIRECT AND INDIRECT VICTIMS</vt:lpstr>
      <vt:lpstr>COST OF INCIVILITY</vt:lpstr>
      <vt:lpstr>RECOMMENDATIONS</vt:lpstr>
      <vt:lpstr>THANK YOU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NAIRNE-POWELL, Darien</dc:creator>
  <cp:lastModifiedBy>ROSE-PARKES,Marjorie E</cp:lastModifiedBy>
  <cp:revision>63</cp:revision>
  <dcterms:created xsi:type="dcterms:W3CDTF">2019-06-14T23:00:47Z</dcterms:created>
  <dcterms:modified xsi:type="dcterms:W3CDTF">2019-07-10T11:34:46Z</dcterms:modified>
</cp:coreProperties>
</file>